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66" r:id="rId5"/>
    <p:sldMasterId id="2147483668" r:id="rId6"/>
    <p:sldMasterId id="2147483669" r:id="rId7"/>
  </p:sldMasterIdLst>
  <p:notesMasterIdLst>
    <p:notesMasterId r:id="rId28"/>
  </p:notesMasterIdLst>
  <p:handoutMasterIdLst>
    <p:handoutMasterId r:id="rId29"/>
  </p:handoutMasterIdLst>
  <p:sldIdLst>
    <p:sldId id="256" r:id="rId8"/>
    <p:sldId id="348" r:id="rId9"/>
    <p:sldId id="351" r:id="rId10"/>
    <p:sldId id="353" r:id="rId11"/>
    <p:sldId id="352" r:id="rId12"/>
    <p:sldId id="357" r:id="rId13"/>
    <p:sldId id="305" r:id="rId14"/>
    <p:sldId id="355" r:id="rId15"/>
    <p:sldId id="354" r:id="rId16"/>
    <p:sldId id="347" r:id="rId17"/>
    <p:sldId id="356" r:id="rId18"/>
    <p:sldId id="346" r:id="rId19"/>
    <p:sldId id="358" r:id="rId20"/>
    <p:sldId id="349" r:id="rId21"/>
    <p:sldId id="359" r:id="rId22"/>
    <p:sldId id="360" r:id="rId23"/>
    <p:sldId id="361" r:id="rId24"/>
    <p:sldId id="350" r:id="rId25"/>
    <p:sldId id="362" r:id="rId26"/>
    <p:sldId id="295" r:id="rId27"/>
  </p:sldIdLst>
  <p:sldSz cx="9144000" cy="5143500" type="screen16x9"/>
  <p:notesSz cx="6888163" cy="10018713"/>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40">
          <p15:clr>
            <a:srgbClr val="A4A3A4"/>
          </p15:clr>
        </p15:guide>
        <p15:guide id="2" pos="2654">
          <p15:clr>
            <a:srgbClr val="A4A3A4"/>
          </p15:clr>
        </p15:guide>
      </p15:sldGuideLst>
    </p:ext>
    <p:ext uri="{2D200454-40CA-4A62-9FC3-DE9A4176ACB9}">
      <p15:notesGuideLst xmlns:p15="http://schemas.microsoft.com/office/powerpoint/2012/main" xmlns="">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48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6395" autoAdjust="0"/>
  </p:normalViewPr>
  <p:slideViewPr>
    <p:cSldViewPr snapToGrid="0" snapToObjects="1">
      <p:cViewPr varScale="1">
        <p:scale>
          <a:sx n="117" d="100"/>
          <a:sy n="117" d="100"/>
        </p:scale>
        <p:origin x="-51" y="-231"/>
      </p:cViewPr>
      <p:guideLst>
        <p:guide orient="horz" pos="540"/>
        <p:guide pos="2654"/>
      </p:guideLst>
    </p:cSldViewPr>
  </p:slideViewPr>
  <p:notesTextViewPr>
    <p:cViewPr>
      <p:scale>
        <a:sx n="100" d="100"/>
        <a:sy n="100" d="100"/>
      </p:scale>
      <p:origin x="0" y="0"/>
    </p:cViewPr>
  </p:notesTextViewPr>
  <p:sorterViewPr>
    <p:cViewPr>
      <p:scale>
        <a:sx n="100" d="100"/>
        <a:sy n="100" d="100"/>
      </p:scale>
      <p:origin x="0" y="2016"/>
    </p:cViewPr>
  </p:sorterViewPr>
  <p:notesViewPr>
    <p:cSldViewPr snapToGrid="0" snapToObjects="1">
      <p:cViewPr>
        <p:scale>
          <a:sx n="50" d="100"/>
          <a:sy n="50" d="100"/>
        </p:scale>
        <p:origin x="-2674" y="144"/>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1"/>
            <a:ext cx="2985076" cy="500392"/>
          </a:xfrm>
          <a:prstGeom prst="rect">
            <a:avLst/>
          </a:prstGeom>
        </p:spPr>
        <p:txBody>
          <a:bodyPr vert="horz" lIns="89171" tIns="44586" rIns="89171" bIns="44586" rtlCol="0"/>
          <a:lstStyle>
            <a:lvl1pPr algn="l">
              <a:defRPr sz="1200"/>
            </a:lvl1pPr>
          </a:lstStyle>
          <a:p>
            <a:endParaRPr lang="ca-ES"/>
          </a:p>
        </p:txBody>
      </p:sp>
      <p:sp>
        <p:nvSpPr>
          <p:cNvPr id="3" name="Contenidor de data 2"/>
          <p:cNvSpPr>
            <a:spLocks noGrp="1"/>
          </p:cNvSpPr>
          <p:nvPr>
            <p:ph type="dt" sz="quarter" idx="1"/>
          </p:nvPr>
        </p:nvSpPr>
        <p:spPr>
          <a:xfrm>
            <a:off x="3901547" y="1"/>
            <a:ext cx="2985076" cy="500392"/>
          </a:xfrm>
          <a:prstGeom prst="rect">
            <a:avLst/>
          </a:prstGeom>
        </p:spPr>
        <p:txBody>
          <a:bodyPr vert="horz" lIns="89171" tIns="44586" rIns="89171" bIns="44586" rtlCol="0"/>
          <a:lstStyle>
            <a:lvl1pPr algn="r">
              <a:defRPr sz="1200"/>
            </a:lvl1pPr>
          </a:lstStyle>
          <a:p>
            <a:fld id="{5356FE9C-28FD-40ED-B85A-6A2C0885345E}" type="datetimeFigureOut">
              <a:rPr lang="ca-ES" smtClean="0"/>
              <a:pPr/>
              <a:t>28/11/2019</a:t>
            </a:fld>
            <a:endParaRPr lang="ca-ES"/>
          </a:p>
        </p:txBody>
      </p:sp>
      <p:sp>
        <p:nvSpPr>
          <p:cNvPr id="4" name="Contenidor de peu de pàgina 3"/>
          <p:cNvSpPr>
            <a:spLocks noGrp="1"/>
          </p:cNvSpPr>
          <p:nvPr>
            <p:ph type="ftr" sz="quarter" idx="2"/>
          </p:nvPr>
        </p:nvSpPr>
        <p:spPr>
          <a:xfrm>
            <a:off x="0" y="9516768"/>
            <a:ext cx="2985076" cy="500392"/>
          </a:xfrm>
          <a:prstGeom prst="rect">
            <a:avLst/>
          </a:prstGeom>
        </p:spPr>
        <p:txBody>
          <a:bodyPr vert="horz" lIns="89171" tIns="44586" rIns="89171" bIns="44586" rtlCol="0" anchor="b"/>
          <a:lstStyle>
            <a:lvl1pPr algn="l">
              <a:defRPr sz="1200"/>
            </a:lvl1pPr>
          </a:lstStyle>
          <a:p>
            <a:endParaRPr lang="ca-ES"/>
          </a:p>
        </p:txBody>
      </p:sp>
      <p:sp>
        <p:nvSpPr>
          <p:cNvPr id="5" name="Contenidor de número de diapositiva 4"/>
          <p:cNvSpPr>
            <a:spLocks noGrp="1"/>
          </p:cNvSpPr>
          <p:nvPr>
            <p:ph type="sldNum" sz="quarter" idx="3"/>
          </p:nvPr>
        </p:nvSpPr>
        <p:spPr>
          <a:xfrm>
            <a:off x="3901547" y="9516768"/>
            <a:ext cx="2985076" cy="500392"/>
          </a:xfrm>
          <a:prstGeom prst="rect">
            <a:avLst/>
          </a:prstGeom>
        </p:spPr>
        <p:txBody>
          <a:bodyPr vert="horz" lIns="89171" tIns="44586" rIns="89171" bIns="44586" rtlCol="0" anchor="b"/>
          <a:lstStyle>
            <a:lvl1pPr algn="r">
              <a:defRPr sz="1200"/>
            </a:lvl1pPr>
          </a:lstStyle>
          <a:p>
            <a:fld id="{1B8D2012-FCA4-4F38-B932-F17B8064C6B2}" type="slidenum">
              <a:rPr lang="ca-ES" smtClean="0"/>
              <a:pPr/>
              <a:t>‹Nº›</a:t>
            </a:fld>
            <a:endParaRPr lang="ca-ES"/>
          </a:p>
        </p:txBody>
      </p:sp>
    </p:spTree>
    <p:extLst>
      <p:ext uri="{BB962C8B-B14F-4D97-AF65-F5344CB8AC3E}">
        <p14:creationId xmlns:p14="http://schemas.microsoft.com/office/powerpoint/2010/main" xmlns="" val="63132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1" y="1"/>
            <a:ext cx="2984871" cy="500936"/>
          </a:xfrm>
          <a:prstGeom prst="rect">
            <a:avLst/>
          </a:prstGeom>
        </p:spPr>
        <p:txBody>
          <a:bodyPr vert="horz" lIns="92274" tIns="46137" rIns="92274" bIns="46137" rtlCol="0"/>
          <a:lstStyle>
            <a:lvl1pPr algn="l">
              <a:defRPr sz="1200"/>
            </a:lvl1pPr>
          </a:lstStyle>
          <a:p>
            <a:endParaRPr lang="ca-ES"/>
          </a:p>
        </p:txBody>
      </p:sp>
      <p:sp>
        <p:nvSpPr>
          <p:cNvPr id="3" name="Contenidor de data 2"/>
          <p:cNvSpPr>
            <a:spLocks noGrp="1"/>
          </p:cNvSpPr>
          <p:nvPr>
            <p:ph type="dt" idx="1"/>
          </p:nvPr>
        </p:nvSpPr>
        <p:spPr>
          <a:xfrm>
            <a:off x="3901700" y="1"/>
            <a:ext cx="2984871" cy="500936"/>
          </a:xfrm>
          <a:prstGeom prst="rect">
            <a:avLst/>
          </a:prstGeom>
        </p:spPr>
        <p:txBody>
          <a:bodyPr vert="horz" lIns="92274" tIns="46137" rIns="92274" bIns="46137" rtlCol="0"/>
          <a:lstStyle>
            <a:lvl1pPr algn="r">
              <a:defRPr sz="1200"/>
            </a:lvl1pPr>
          </a:lstStyle>
          <a:p>
            <a:fld id="{93D61F87-5CEC-4F7C-996A-9F14C26AA977}" type="datetimeFigureOut">
              <a:rPr lang="ca-ES" smtClean="0"/>
              <a:pPr/>
              <a:t>28/11/2019</a:t>
            </a:fld>
            <a:endParaRPr lang="ca-ES"/>
          </a:p>
        </p:txBody>
      </p:sp>
      <p:sp>
        <p:nvSpPr>
          <p:cNvPr id="4" name="Contenidor d'imatge de diapositiva 3"/>
          <p:cNvSpPr>
            <a:spLocks noGrp="1" noRot="1" noChangeAspect="1"/>
          </p:cNvSpPr>
          <p:nvPr>
            <p:ph type="sldImg" idx="2"/>
          </p:nvPr>
        </p:nvSpPr>
        <p:spPr>
          <a:xfrm>
            <a:off x="104775" y="752475"/>
            <a:ext cx="6678613" cy="3756025"/>
          </a:xfrm>
          <a:prstGeom prst="rect">
            <a:avLst/>
          </a:prstGeom>
          <a:noFill/>
          <a:ln w="12700">
            <a:solidFill>
              <a:prstClr val="black"/>
            </a:solidFill>
          </a:ln>
        </p:spPr>
        <p:txBody>
          <a:bodyPr vert="horz" lIns="92274" tIns="46137" rIns="92274" bIns="46137" rtlCol="0" anchor="ctr"/>
          <a:lstStyle/>
          <a:p>
            <a:endParaRPr lang="ca-ES"/>
          </a:p>
        </p:txBody>
      </p:sp>
      <p:sp>
        <p:nvSpPr>
          <p:cNvPr id="5" name="Contenidor de notes 4"/>
          <p:cNvSpPr>
            <a:spLocks noGrp="1"/>
          </p:cNvSpPr>
          <p:nvPr>
            <p:ph type="body" sz="quarter" idx="3"/>
          </p:nvPr>
        </p:nvSpPr>
        <p:spPr>
          <a:xfrm>
            <a:off x="688817" y="4758890"/>
            <a:ext cx="5510530" cy="4508421"/>
          </a:xfrm>
          <a:prstGeom prst="rect">
            <a:avLst/>
          </a:prstGeom>
        </p:spPr>
        <p:txBody>
          <a:bodyPr vert="horz" lIns="92274" tIns="46137" rIns="92274" bIns="46137"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1" y="9516040"/>
            <a:ext cx="2984871" cy="500936"/>
          </a:xfrm>
          <a:prstGeom prst="rect">
            <a:avLst/>
          </a:prstGeom>
        </p:spPr>
        <p:txBody>
          <a:bodyPr vert="horz" lIns="92274" tIns="46137" rIns="92274" bIns="46137"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901700" y="9516040"/>
            <a:ext cx="2984871" cy="500936"/>
          </a:xfrm>
          <a:prstGeom prst="rect">
            <a:avLst/>
          </a:prstGeom>
        </p:spPr>
        <p:txBody>
          <a:bodyPr vert="horz" lIns="92274" tIns="46137" rIns="92274" bIns="46137" rtlCol="0" anchor="b"/>
          <a:lstStyle>
            <a:lvl1pPr algn="r">
              <a:defRPr sz="1200"/>
            </a:lvl1pPr>
          </a:lstStyle>
          <a:p>
            <a:fld id="{ADD06F69-184A-4ABB-B2DC-47CF018D743E}" type="slidenum">
              <a:rPr lang="ca-ES" smtClean="0"/>
              <a:pPr/>
              <a:t>‹Nº›</a:t>
            </a:fld>
            <a:endParaRPr lang="ca-ES"/>
          </a:p>
        </p:txBody>
      </p:sp>
    </p:spTree>
    <p:extLst>
      <p:ext uri="{BB962C8B-B14F-4D97-AF65-F5344CB8AC3E}">
        <p14:creationId xmlns:p14="http://schemas.microsoft.com/office/powerpoint/2010/main" xmlns="" val="3754527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ADD06F69-184A-4ABB-B2DC-47CF018D743E}" type="slidenum">
              <a:rPr lang="ca-ES" smtClean="0"/>
              <a:pPr/>
              <a:t>1</a:t>
            </a:fld>
            <a:endParaRPr lang="ca-ES"/>
          </a:p>
        </p:txBody>
      </p:sp>
    </p:spTree>
    <p:extLst>
      <p:ext uri="{BB962C8B-B14F-4D97-AF65-F5344CB8AC3E}">
        <p14:creationId xmlns:p14="http://schemas.microsoft.com/office/powerpoint/2010/main" xmlns="" val="423255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ADD06F69-184A-4ABB-B2DC-47CF018D743E}" type="slidenum">
              <a:rPr lang="ca-ES" smtClean="0"/>
              <a:pPr/>
              <a:t>5</a:t>
            </a:fld>
            <a:endParaRPr lang="ca-ES"/>
          </a:p>
        </p:txBody>
      </p:sp>
    </p:spTree>
    <p:extLst>
      <p:ext uri="{BB962C8B-B14F-4D97-AF65-F5344CB8AC3E}">
        <p14:creationId xmlns:p14="http://schemas.microsoft.com/office/powerpoint/2010/main" xmlns="" val="293018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ADD06F69-184A-4ABB-B2DC-47CF018D743E}" type="slidenum">
              <a:rPr lang="ca-ES" smtClean="0"/>
              <a:pPr/>
              <a:t>7</a:t>
            </a:fld>
            <a:endParaRPr lang="ca-ES"/>
          </a:p>
        </p:txBody>
      </p:sp>
    </p:spTree>
    <p:extLst>
      <p:ext uri="{BB962C8B-B14F-4D97-AF65-F5344CB8AC3E}">
        <p14:creationId xmlns:p14="http://schemas.microsoft.com/office/powerpoint/2010/main" xmlns="" val="199956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ADD06F69-184A-4ABB-B2DC-47CF018D743E}" type="slidenum">
              <a:rPr lang="ca-ES" smtClean="0"/>
              <a:pPr/>
              <a:t>10</a:t>
            </a:fld>
            <a:endParaRPr lang="ca-ES"/>
          </a:p>
        </p:txBody>
      </p:sp>
    </p:spTree>
    <p:extLst>
      <p:ext uri="{BB962C8B-B14F-4D97-AF65-F5344CB8AC3E}">
        <p14:creationId xmlns:p14="http://schemas.microsoft.com/office/powerpoint/2010/main" xmlns="" val="139000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ADD06F69-184A-4ABB-B2DC-47CF018D743E}" type="slidenum">
              <a:rPr lang="ca-ES" smtClean="0"/>
              <a:pPr/>
              <a:t>12</a:t>
            </a:fld>
            <a:endParaRPr lang="ca-ES"/>
          </a:p>
        </p:txBody>
      </p:sp>
    </p:spTree>
    <p:extLst>
      <p:ext uri="{BB962C8B-B14F-4D97-AF65-F5344CB8AC3E}">
        <p14:creationId xmlns:p14="http://schemas.microsoft.com/office/powerpoint/2010/main" xmlns="" val="100612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ADD06F69-184A-4ABB-B2DC-47CF018D743E}" type="slidenum">
              <a:rPr lang="ca-ES" smtClean="0"/>
              <a:pPr/>
              <a:t>14</a:t>
            </a:fld>
            <a:endParaRPr lang="ca-ES"/>
          </a:p>
        </p:txBody>
      </p:sp>
    </p:spTree>
    <p:extLst>
      <p:ext uri="{BB962C8B-B14F-4D97-AF65-F5344CB8AC3E}">
        <p14:creationId xmlns:p14="http://schemas.microsoft.com/office/powerpoint/2010/main" xmlns="" val="143847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ADD06F69-184A-4ABB-B2DC-47CF018D743E}" type="slidenum">
              <a:rPr lang="ca-ES" smtClean="0"/>
              <a:pPr/>
              <a:t>18</a:t>
            </a:fld>
            <a:endParaRPr lang="ca-ES"/>
          </a:p>
        </p:txBody>
      </p:sp>
    </p:spTree>
    <p:extLst>
      <p:ext uri="{BB962C8B-B14F-4D97-AF65-F5344CB8AC3E}">
        <p14:creationId xmlns:p14="http://schemas.microsoft.com/office/powerpoint/2010/main" xmlns="" val="314915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BC3E6A89-AD7A-41C1-B1D0-BD04420C9A96}" type="slidenum">
              <a:rPr lang="ca-ES" smtClean="0"/>
              <a:pPr/>
              <a:t>20</a:t>
            </a:fld>
            <a:endParaRPr lang="ca-ES"/>
          </a:p>
        </p:txBody>
      </p:sp>
    </p:spTree>
    <p:extLst>
      <p:ext uri="{BB962C8B-B14F-4D97-AF65-F5344CB8AC3E}">
        <p14:creationId xmlns:p14="http://schemas.microsoft.com/office/powerpoint/2010/main" xmlns="" val="125903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fondo color">
    <p:spTree>
      <p:nvGrpSpPr>
        <p:cNvPr id="1" name=""/>
        <p:cNvGrpSpPr/>
        <p:nvPr/>
      </p:nvGrpSpPr>
      <p:grpSpPr>
        <a:xfrm>
          <a:off x="0" y="0"/>
          <a:ext cx="0" cy="0"/>
          <a:chOff x="0" y="0"/>
          <a:chExt cx="0" cy="0"/>
        </a:xfrm>
      </p:grpSpPr>
      <p:sp>
        <p:nvSpPr>
          <p:cNvPr id="5" name="Título 1"/>
          <p:cNvSpPr>
            <a:spLocks noGrp="1"/>
          </p:cNvSpPr>
          <p:nvPr>
            <p:ph type="ctrTitle" hasCustomPrompt="1"/>
          </p:nvPr>
        </p:nvSpPr>
        <p:spPr>
          <a:xfrm>
            <a:off x="1223677" y="1646189"/>
            <a:ext cx="7247970" cy="871400"/>
          </a:xfrm>
          <a:prstGeom prst="rect">
            <a:avLst/>
          </a:prstGeom>
        </p:spPr>
        <p:txBody>
          <a:bodyPr/>
          <a:lstStyle>
            <a:lvl1pPr algn="l">
              <a:defRPr sz="5000" b="1" baseline="0">
                <a:solidFill>
                  <a:schemeClr val="bg1"/>
                </a:solidFill>
              </a:defRPr>
            </a:lvl1pPr>
          </a:lstStyle>
          <a:p>
            <a:r>
              <a:rPr lang="es-ES_tradnl"/>
              <a:t>Títol curt</a:t>
            </a:r>
            <a:endParaRPr lang="es-ES"/>
          </a:p>
        </p:txBody>
      </p:sp>
      <p:sp>
        <p:nvSpPr>
          <p:cNvPr id="12" name="Marcador de texto 10"/>
          <p:cNvSpPr>
            <a:spLocks noGrp="1"/>
          </p:cNvSpPr>
          <p:nvPr>
            <p:ph type="body" sz="quarter" idx="10" hasCustomPrompt="1"/>
          </p:nvPr>
        </p:nvSpPr>
        <p:spPr>
          <a:xfrm>
            <a:off x="1219568" y="2450536"/>
            <a:ext cx="7252079" cy="538163"/>
          </a:xfrm>
          <a:prstGeom prst="rect">
            <a:avLst/>
          </a:prstGeom>
        </p:spPr>
        <p:txBody>
          <a:bodyPr vert="horz"/>
          <a:lstStyle>
            <a:lvl1pPr marL="0" indent="0">
              <a:buNone/>
              <a:defRPr>
                <a:solidFill>
                  <a:srgbClr val="CCE3E8"/>
                </a:solidFill>
              </a:defRPr>
            </a:lvl1pPr>
          </a:lstStyle>
          <a:p>
            <a:pPr lvl="0"/>
            <a:r>
              <a:rPr lang="es-ES_tradnl"/>
              <a:t>Sotstítol lorem ipsum</a:t>
            </a:r>
            <a:endParaRPr lang="es-ES"/>
          </a:p>
        </p:txBody>
      </p:sp>
      <p:sp>
        <p:nvSpPr>
          <p:cNvPr id="16" name="Marcador de texto 14"/>
          <p:cNvSpPr>
            <a:spLocks noGrp="1"/>
          </p:cNvSpPr>
          <p:nvPr>
            <p:ph type="body" sz="quarter" idx="11" hasCustomPrompt="1"/>
          </p:nvPr>
        </p:nvSpPr>
        <p:spPr>
          <a:xfrm>
            <a:off x="1238905" y="4371144"/>
            <a:ext cx="6088062" cy="463550"/>
          </a:xfrm>
          <a:prstGeom prst="rect">
            <a:avLst/>
          </a:prstGeom>
        </p:spPr>
        <p:txBody>
          <a:bodyPr vert="horz"/>
          <a:lstStyle>
            <a:lvl1pPr marL="0" indent="0">
              <a:buNone/>
              <a:defRPr sz="1800">
                <a:solidFill>
                  <a:srgbClr val="CCE3E8"/>
                </a:solidFill>
              </a:defRPr>
            </a:lvl1pPr>
          </a:lstStyle>
          <a:p>
            <a:pPr lvl="0"/>
            <a:r>
              <a:rPr lang="es-ES_tradnl"/>
              <a:t>Autor o data</a:t>
            </a:r>
            <a:endParaRPr lang="es-ES"/>
          </a:p>
        </p:txBody>
      </p:sp>
    </p:spTree>
    <p:extLst>
      <p:ext uri="{BB962C8B-B14F-4D97-AF65-F5344CB8AC3E}">
        <p14:creationId xmlns:p14="http://schemas.microsoft.com/office/powerpoint/2010/main" xmlns="" val="18908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fondo clar">
    <p:spTree>
      <p:nvGrpSpPr>
        <p:cNvPr id="1" name=""/>
        <p:cNvGrpSpPr/>
        <p:nvPr/>
      </p:nvGrpSpPr>
      <p:grpSpPr>
        <a:xfrm>
          <a:off x="0" y="0"/>
          <a:ext cx="0" cy="0"/>
          <a:chOff x="0" y="0"/>
          <a:chExt cx="0" cy="0"/>
        </a:xfrm>
      </p:grpSpPr>
      <p:sp>
        <p:nvSpPr>
          <p:cNvPr id="8" name="Título 1"/>
          <p:cNvSpPr>
            <a:spLocks noGrp="1"/>
          </p:cNvSpPr>
          <p:nvPr>
            <p:ph type="ctrTitle" hasCustomPrompt="1"/>
          </p:nvPr>
        </p:nvSpPr>
        <p:spPr>
          <a:xfrm>
            <a:off x="1223677" y="1556536"/>
            <a:ext cx="7247970" cy="1506399"/>
          </a:xfrm>
          <a:prstGeom prst="rect">
            <a:avLst/>
          </a:prstGeom>
        </p:spPr>
        <p:txBody>
          <a:bodyPr/>
          <a:lstStyle>
            <a:lvl1pPr algn="l">
              <a:defRPr sz="3000" b="1" baseline="0">
                <a:solidFill>
                  <a:srgbClr val="00758D"/>
                </a:solidFill>
              </a:defRPr>
            </a:lvl1pPr>
          </a:lstStyle>
          <a:p>
            <a:r>
              <a:rPr lang="es-ES_tradnl"/>
              <a:t>Clic per editar el títol llarg de fins a tres línies de text lorem ipsum dolor sit amet dolortibus</a:t>
            </a:r>
            <a:endParaRPr lang="es-ES"/>
          </a:p>
        </p:txBody>
      </p:sp>
      <p:sp>
        <p:nvSpPr>
          <p:cNvPr id="14" name="Marcador de texto 13"/>
          <p:cNvSpPr>
            <a:spLocks noGrp="1"/>
          </p:cNvSpPr>
          <p:nvPr>
            <p:ph type="body" sz="quarter" idx="10" hasCustomPrompt="1"/>
          </p:nvPr>
        </p:nvSpPr>
        <p:spPr>
          <a:xfrm>
            <a:off x="1223963" y="3002701"/>
            <a:ext cx="7246937" cy="1323975"/>
          </a:xfrm>
          <a:prstGeom prst="rect">
            <a:avLst/>
          </a:prstGeom>
        </p:spPr>
        <p:txBody>
          <a:bodyPr vert="horz"/>
          <a:lstStyle>
            <a:lvl1pPr marL="0" indent="0">
              <a:buNone/>
              <a:defRPr sz="2500">
                <a:solidFill>
                  <a:schemeClr val="tx1">
                    <a:lumMod val="50000"/>
                    <a:lumOff val="50000"/>
                  </a:schemeClr>
                </a:solidFill>
              </a:defRPr>
            </a:lvl1pPr>
          </a:lstStyle>
          <a:p>
            <a:pPr lvl="0"/>
            <a:r>
              <a:rPr lang="es-ES_tradnl"/>
              <a:t>Clic per editar sotstítol que pot tenir fins a tres línies de text lorem ipsum dolor sit amet dolortibus apreendit est barem sigut</a:t>
            </a:r>
            <a:endParaRPr lang="es-ES"/>
          </a:p>
        </p:txBody>
      </p:sp>
      <p:sp>
        <p:nvSpPr>
          <p:cNvPr id="17" name="Marcador de texto 15"/>
          <p:cNvSpPr>
            <a:spLocks noGrp="1"/>
          </p:cNvSpPr>
          <p:nvPr>
            <p:ph type="body" sz="quarter" idx="11" hasCustomPrompt="1"/>
          </p:nvPr>
        </p:nvSpPr>
        <p:spPr>
          <a:xfrm>
            <a:off x="1223963" y="4491038"/>
            <a:ext cx="2895600" cy="274637"/>
          </a:xfrm>
          <a:prstGeom prst="rect">
            <a:avLst/>
          </a:prstGeom>
        </p:spPr>
        <p:txBody>
          <a:bodyPr vert="horz"/>
          <a:lstStyle>
            <a:lvl1pPr marL="0" indent="0">
              <a:buNone/>
              <a:defRPr sz="1200">
                <a:solidFill>
                  <a:srgbClr val="00758D"/>
                </a:solidFill>
              </a:defRPr>
            </a:lvl1pPr>
          </a:lstStyle>
          <a:p>
            <a:pPr lvl="0"/>
            <a:r>
              <a:rPr lang="es-ES_tradnl"/>
              <a:t>Peu de pàgina</a:t>
            </a:r>
            <a:endParaRPr lang="es-ES"/>
          </a:p>
        </p:txBody>
      </p:sp>
    </p:spTree>
    <p:extLst>
      <p:ext uri="{BB962C8B-B14F-4D97-AF65-F5344CB8AC3E}">
        <p14:creationId xmlns:p14="http://schemas.microsoft.com/office/powerpoint/2010/main" xmlns="" val="360557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terior fondo topos grans">
    <p:spTree>
      <p:nvGrpSpPr>
        <p:cNvPr id="1" name=""/>
        <p:cNvGrpSpPr/>
        <p:nvPr/>
      </p:nvGrpSpPr>
      <p:grpSpPr>
        <a:xfrm>
          <a:off x="0" y="0"/>
          <a:ext cx="0" cy="0"/>
          <a:chOff x="0" y="0"/>
          <a:chExt cx="0" cy="0"/>
        </a:xfrm>
      </p:grpSpPr>
      <p:sp>
        <p:nvSpPr>
          <p:cNvPr id="2" name="Marcador de texto 8"/>
          <p:cNvSpPr>
            <a:spLocks noGrp="1"/>
          </p:cNvSpPr>
          <p:nvPr>
            <p:ph type="body" sz="quarter" idx="11" hasCustomPrompt="1"/>
          </p:nvPr>
        </p:nvSpPr>
        <p:spPr>
          <a:xfrm>
            <a:off x="1247775" y="1516808"/>
            <a:ext cx="6843713" cy="3175000"/>
          </a:xfrm>
          <a:prstGeom prst="rect">
            <a:avLst/>
          </a:prstGeom>
        </p:spPr>
        <p:txBody>
          <a:bodyPr vert="horz"/>
          <a:lstStyle>
            <a:lvl1pPr marL="0" indent="0">
              <a:buNone/>
              <a:defRPr sz="1400">
                <a:solidFill>
                  <a:schemeClr val="tx1">
                    <a:lumMod val="75000"/>
                    <a:lumOff val="25000"/>
                  </a:schemeClr>
                </a:solidFill>
                <a:latin typeface="Arial"/>
                <a:cs typeface="Arial"/>
              </a:defRPr>
            </a:lvl1pPr>
          </a:lstStyle>
          <a:p>
            <a:r>
              <a:rPr lang="es-ES_tradnl" sz="1500" b="1" dirty="0" err="1">
                <a:solidFill>
                  <a:schemeClr val="tx1">
                    <a:lumMod val="75000"/>
                    <a:lumOff val="25000"/>
                  </a:schemeClr>
                </a:solidFill>
                <a:latin typeface="Arial"/>
                <a:cs typeface="Arial"/>
              </a:rPr>
              <a:t>Lorem</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ipsum</a:t>
            </a:r>
            <a:r>
              <a:rPr lang="es-ES_tradnl" sz="1500" b="1" dirty="0">
                <a:solidFill>
                  <a:schemeClr val="tx1">
                    <a:lumMod val="75000"/>
                    <a:lumOff val="25000"/>
                  </a:schemeClr>
                </a:solidFill>
                <a:latin typeface="Arial"/>
                <a:cs typeface="Arial"/>
              </a:rPr>
              <a:t> dolor </a:t>
            </a:r>
            <a:r>
              <a:rPr lang="es-ES_tradnl" sz="1500" b="1" dirty="0" err="1">
                <a:solidFill>
                  <a:schemeClr val="tx1">
                    <a:lumMod val="75000"/>
                    <a:lumOff val="25000"/>
                  </a:schemeClr>
                </a:solidFill>
                <a:latin typeface="Arial"/>
                <a:cs typeface="Arial"/>
              </a:rPr>
              <a:t>sit</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amet</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consectetur</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adipiscing</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elit</a:t>
            </a:r>
            <a:r>
              <a:rPr lang="es-ES_tradnl" sz="1500" b="1" dirty="0">
                <a:solidFill>
                  <a:schemeClr val="tx1">
                    <a:lumMod val="75000"/>
                    <a:lumOff val="25000"/>
                  </a:schemeClr>
                </a:solidFill>
                <a:latin typeface="Arial"/>
                <a:cs typeface="Arial"/>
              </a:rPr>
              <a:t>, sed do </a:t>
            </a:r>
            <a:r>
              <a:rPr lang="es-ES_tradnl" sz="1500" b="1" dirty="0" err="1">
                <a:solidFill>
                  <a:schemeClr val="tx1">
                    <a:lumMod val="75000"/>
                    <a:lumOff val="25000"/>
                  </a:schemeClr>
                </a:solidFill>
                <a:latin typeface="Arial"/>
                <a:cs typeface="Arial"/>
              </a:rPr>
              <a:t>eiusmod</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tempor</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incididunt</a:t>
            </a:r>
            <a:r>
              <a:rPr lang="es-ES_tradnl" sz="1500" b="1" dirty="0">
                <a:solidFill>
                  <a:schemeClr val="tx1">
                    <a:lumMod val="75000"/>
                    <a:lumOff val="25000"/>
                  </a:schemeClr>
                </a:solidFill>
                <a:latin typeface="Arial"/>
                <a:cs typeface="Arial"/>
              </a:rPr>
              <a:t> ut labore et </a:t>
            </a:r>
            <a:r>
              <a:rPr lang="es-ES_tradnl" sz="1500" b="1" dirty="0" err="1">
                <a:solidFill>
                  <a:schemeClr val="tx1">
                    <a:lumMod val="75000"/>
                    <a:lumOff val="25000"/>
                  </a:schemeClr>
                </a:solidFill>
                <a:latin typeface="Arial"/>
                <a:cs typeface="Arial"/>
              </a:rPr>
              <a:t>dolore</a:t>
            </a:r>
            <a:r>
              <a:rPr lang="es-ES_tradnl" sz="1500" b="1" dirty="0">
                <a:solidFill>
                  <a:schemeClr val="tx1">
                    <a:lumMod val="75000"/>
                    <a:lumOff val="25000"/>
                  </a:schemeClr>
                </a:solidFill>
                <a:latin typeface="Arial"/>
                <a:cs typeface="Arial"/>
              </a:rPr>
              <a:t> magna </a:t>
            </a:r>
            <a:r>
              <a:rPr lang="es-ES_tradnl" sz="1500" b="1" dirty="0" err="1">
                <a:solidFill>
                  <a:schemeClr val="tx1">
                    <a:lumMod val="75000"/>
                    <a:lumOff val="25000"/>
                  </a:schemeClr>
                </a:solidFill>
                <a:latin typeface="Arial"/>
                <a:cs typeface="Arial"/>
              </a:rPr>
              <a:t>aliqua</a:t>
            </a:r>
            <a:r>
              <a:rPr lang="es-ES_tradnl" sz="1500" b="1" dirty="0">
                <a:solidFill>
                  <a:schemeClr val="tx1">
                    <a:lumMod val="75000"/>
                    <a:lumOff val="25000"/>
                  </a:schemeClr>
                </a:solidFill>
                <a:latin typeface="Arial"/>
                <a:cs typeface="Arial"/>
              </a:rPr>
              <a:t>. </a:t>
            </a:r>
            <a:r>
              <a:rPr lang="es-ES_tradnl" sz="1500" dirty="0">
                <a:solidFill>
                  <a:schemeClr val="tx1">
                    <a:lumMod val="75000"/>
                    <a:lumOff val="25000"/>
                  </a:schemeClr>
                </a:solidFill>
                <a:latin typeface="Arial"/>
                <a:cs typeface="Arial"/>
              </a:rPr>
              <a:t>Ut </a:t>
            </a:r>
            <a:r>
              <a:rPr lang="es-ES_tradnl" sz="1500" dirty="0" err="1">
                <a:solidFill>
                  <a:schemeClr val="tx1">
                    <a:lumMod val="75000"/>
                    <a:lumOff val="25000"/>
                  </a:schemeClr>
                </a:solidFill>
                <a:latin typeface="Arial"/>
                <a:cs typeface="Arial"/>
              </a:rPr>
              <a:t>enim</a:t>
            </a:r>
            <a:r>
              <a:rPr lang="es-ES_tradnl" sz="1500" dirty="0">
                <a:solidFill>
                  <a:schemeClr val="tx1">
                    <a:lumMod val="75000"/>
                    <a:lumOff val="25000"/>
                  </a:schemeClr>
                </a:solidFill>
                <a:latin typeface="Arial"/>
                <a:cs typeface="Arial"/>
              </a:rPr>
              <a:t> ad </a:t>
            </a:r>
            <a:r>
              <a:rPr lang="es-ES_tradnl" sz="1500" dirty="0" err="1">
                <a:solidFill>
                  <a:schemeClr val="tx1">
                    <a:lumMod val="75000"/>
                    <a:lumOff val="25000"/>
                  </a:schemeClr>
                </a:solidFill>
                <a:latin typeface="Arial"/>
                <a:cs typeface="Arial"/>
              </a:rPr>
              <a:t>minim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veniam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quis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nostrud</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exercitation</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ullamco</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laboris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nisi</a:t>
            </a:r>
            <a:r>
              <a:rPr lang="es-ES_tradnl" sz="1500" dirty="0">
                <a:solidFill>
                  <a:schemeClr val="tx1">
                    <a:lumMod val="75000"/>
                    <a:lumOff val="25000"/>
                  </a:schemeClr>
                </a:solidFill>
                <a:latin typeface="Arial"/>
                <a:cs typeface="Arial"/>
              </a:rPr>
              <a:t> ut </a:t>
            </a:r>
            <a:r>
              <a:rPr lang="es-ES_tradnl" sz="1500" dirty="0" err="1">
                <a:solidFill>
                  <a:schemeClr val="tx1">
                    <a:lumMod val="75000"/>
                    <a:lumOff val="25000"/>
                  </a:schemeClr>
                </a:solidFill>
                <a:latin typeface="Arial"/>
                <a:cs typeface="Arial"/>
              </a:rPr>
              <a:t>aliquip</a:t>
            </a:r>
            <a:r>
              <a:rPr lang="es-ES_tradnl" sz="1500" dirty="0">
                <a:solidFill>
                  <a:schemeClr val="tx1">
                    <a:lumMod val="75000"/>
                    <a:lumOff val="25000"/>
                  </a:schemeClr>
                </a:solidFill>
                <a:latin typeface="Arial"/>
                <a:cs typeface="Arial"/>
              </a:rPr>
              <a:t> ex </a:t>
            </a:r>
            <a:r>
              <a:rPr lang="es-ES_tradnl" sz="1500" dirty="0" err="1">
                <a:solidFill>
                  <a:schemeClr val="tx1">
                    <a:lumMod val="75000"/>
                    <a:lumOff val="25000"/>
                  </a:schemeClr>
                </a:solidFill>
                <a:latin typeface="Arial"/>
                <a:cs typeface="Arial"/>
              </a:rPr>
              <a:t>ea</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commodo</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consequat</a:t>
            </a:r>
            <a:r>
              <a:rPr lang="es-ES_tradnl" sz="1500" dirty="0">
                <a:solidFill>
                  <a:schemeClr val="tx1">
                    <a:lumMod val="75000"/>
                    <a:lumOff val="25000"/>
                  </a:schemeClr>
                </a:solidFill>
                <a:latin typeface="Arial"/>
                <a:cs typeface="Arial"/>
              </a:rPr>
              <a:t>. </a:t>
            </a:r>
            <a:br>
              <a:rPr lang="es-ES_tradnl" sz="1500" dirty="0">
                <a:solidFill>
                  <a:schemeClr val="tx1">
                    <a:lumMod val="75000"/>
                    <a:lumOff val="25000"/>
                  </a:schemeClr>
                </a:solidFill>
                <a:latin typeface="Arial"/>
                <a:cs typeface="Arial"/>
              </a:rPr>
            </a:br>
            <a:r>
              <a:rPr lang="es-ES_tradnl" sz="1500" dirty="0">
                <a:solidFill>
                  <a:schemeClr val="tx1">
                    <a:lumMod val="75000"/>
                    <a:lumOff val="25000"/>
                  </a:schemeClr>
                </a:solidFill>
                <a:latin typeface="Arial"/>
                <a:cs typeface="Arial"/>
              </a:rPr>
              <a:t/>
            </a:r>
            <a:br>
              <a:rPr lang="es-ES_tradnl" sz="1500" dirty="0">
                <a:solidFill>
                  <a:schemeClr val="tx1">
                    <a:lumMod val="75000"/>
                    <a:lumOff val="25000"/>
                  </a:schemeClr>
                </a:solidFill>
                <a:latin typeface="Arial"/>
                <a:cs typeface="Arial"/>
              </a:rPr>
            </a:br>
            <a:r>
              <a:rPr lang="es-ES_tradnl" sz="1500" dirty="0" err="1">
                <a:solidFill>
                  <a:schemeClr val="tx1">
                    <a:lumMod val="75000"/>
                    <a:lumOff val="25000"/>
                  </a:schemeClr>
                </a:solidFill>
                <a:latin typeface="Arial"/>
                <a:cs typeface="Arial"/>
              </a:rPr>
              <a:t>Duis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aute</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irure</a:t>
            </a:r>
            <a:r>
              <a:rPr lang="es-ES_tradnl" sz="1500" dirty="0">
                <a:solidFill>
                  <a:schemeClr val="tx1">
                    <a:lumMod val="75000"/>
                    <a:lumOff val="25000"/>
                  </a:schemeClr>
                </a:solidFill>
                <a:latin typeface="Arial"/>
                <a:cs typeface="Arial"/>
              </a:rPr>
              <a:t> dolor in </a:t>
            </a:r>
            <a:r>
              <a:rPr lang="es-ES_tradnl" sz="1500" dirty="0" err="1">
                <a:solidFill>
                  <a:schemeClr val="tx1">
                    <a:lumMod val="75000"/>
                    <a:lumOff val="25000"/>
                  </a:schemeClr>
                </a:solidFill>
                <a:latin typeface="Arial"/>
                <a:cs typeface="Arial"/>
              </a:rPr>
              <a:t>reprehenderit</a:t>
            </a:r>
            <a:r>
              <a:rPr lang="es-ES_tradnl" sz="1500" dirty="0">
                <a:solidFill>
                  <a:schemeClr val="tx1">
                    <a:lumMod val="75000"/>
                    <a:lumOff val="25000"/>
                  </a:schemeClr>
                </a:solidFill>
                <a:latin typeface="Arial"/>
                <a:cs typeface="Arial"/>
              </a:rPr>
              <a:t> in </a:t>
            </a:r>
            <a:r>
              <a:rPr lang="es-ES_tradnl" sz="1500" dirty="0" err="1">
                <a:solidFill>
                  <a:schemeClr val="tx1">
                    <a:lumMod val="75000"/>
                    <a:lumOff val="25000"/>
                  </a:schemeClr>
                </a:solidFill>
                <a:latin typeface="Arial"/>
                <a:cs typeface="Arial"/>
              </a:rPr>
              <a:t>voluptate</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velit</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esse</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cillum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dolore</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eu</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fugiat</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nulla</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pariatur</a:t>
            </a:r>
            <a:r>
              <a:rPr lang="es-ES_tradnl" sz="1500" dirty="0">
                <a:solidFill>
                  <a:schemeClr val="tx1">
                    <a:lumMod val="75000"/>
                    <a:lumOff val="25000"/>
                  </a:schemeClr>
                </a:solidFill>
                <a:latin typeface="Arial"/>
                <a:cs typeface="Arial"/>
              </a:rPr>
              <a:t>. </a:t>
            </a:r>
            <a:r>
              <a:rPr lang="es-ES_tradnl" sz="1500" b="1" dirty="0">
                <a:solidFill>
                  <a:srgbClr val="00758D"/>
                </a:solidFill>
                <a:latin typeface="Arial"/>
                <a:cs typeface="Arial"/>
              </a:rPr>
              <a:t>Ut </a:t>
            </a:r>
            <a:r>
              <a:rPr lang="es-ES_tradnl" sz="1500" b="1" dirty="0" err="1">
                <a:solidFill>
                  <a:srgbClr val="00758D"/>
                </a:solidFill>
                <a:latin typeface="Arial"/>
                <a:cs typeface="Arial"/>
              </a:rPr>
              <a:t>enim</a:t>
            </a:r>
            <a:r>
              <a:rPr lang="es-ES_tradnl" sz="1500" b="1" dirty="0">
                <a:solidFill>
                  <a:srgbClr val="00758D"/>
                </a:solidFill>
                <a:latin typeface="Arial"/>
                <a:cs typeface="Arial"/>
              </a:rPr>
              <a:t> ad </a:t>
            </a:r>
            <a:r>
              <a:rPr lang="es-ES_tradnl" sz="1500" b="1" dirty="0" err="1">
                <a:solidFill>
                  <a:srgbClr val="00758D"/>
                </a:solidFill>
                <a:latin typeface="Arial"/>
                <a:cs typeface="Arial"/>
              </a:rPr>
              <a:t>minim</a:t>
            </a:r>
            <a:r>
              <a:rPr lang="es-ES_tradnl" sz="1500" b="1" dirty="0">
                <a:solidFill>
                  <a:srgbClr val="00758D"/>
                </a:solidFill>
                <a:latin typeface="Arial"/>
                <a:cs typeface="Arial"/>
              </a:rPr>
              <a:t> </a:t>
            </a:r>
            <a:r>
              <a:rPr lang="es-ES_tradnl" sz="1500" b="1" dirty="0" err="1">
                <a:solidFill>
                  <a:srgbClr val="00758D"/>
                </a:solidFill>
                <a:latin typeface="Arial"/>
                <a:cs typeface="Arial"/>
              </a:rPr>
              <a:t>veniam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quis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nostrud</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exercitation</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ullamco</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laboris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nisi</a:t>
            </a:r>
            <a:r>
              <a:rPr lang="es-ES_tradnl" sz="1500" dirty="0">
                <a:solidFill>
                  <a:schemeClr val="tx1">
                    <a:lumMod val="75000"/>
                    <a:lumOff val="25000"/>
                  </a:schemeClr>
                </a:solidFill>
                <a:latin typeface="Arial"/>
                <a:cs typeface="Arial"/>
              </a:rPr>
              <a:t> ut </a:t>
            </a:r>
            <a:r>
              <a:rPr lang="es-ES_tradnl" sz="1500" dirty="0" err="1">
                <a:solidFill>
                  <a:schemeClr val="tx1">
                    <a:lumMod val="75000"/>
                    <a:lumOff val="25000"/>
                  </a:schemeClr>
                </a:solidFill>
                <a:latin typeface="Arial"/>
                <a:cs typeface="Arial"/>
              </a:rPr>
              <a:t>aliquip</a:t>
            </a:r>
            <a:r>
              <a:rPr lang="es-ES_tradnl" sz="1500" dirty="0">
                <a:solidFill>
                  <a:schemeClr val="tx1">
                    <a:lumMod val="75000"/>
                    <a:lumOff val="25000"/>
                  </a:schemeClr>
                </a:solidFill>
                <a:latin typeface="Arial"/>
                <a:cs typeface="Arial"/>
              </a:rPr>
              <a:t> ex </a:t>
            </a:r>
            <a:r>
              <a:rPr lang="es-ES_tradnl" sz="1500" dirty="0" err="1">
                <a:solidFill>
                  <a:schemeClr val="tx1">
                    <a:lumMod val="75000"/>
                    <a:lumOff val="25000"/>
                  </a:schemeClr>
                </a:solidFill>
                <a:latin typeface="Arial"/>
                <a:cs typeface="Arial"/>
              </a:rPr>
              <a:t>ea</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commodo</a:t>
            </a:r>
            <a:r>
              <a:rPr lang="es-ES_tradnl" sz="1500" dirty="0">
                <a:solidFill>
                  <a:schemeClr val="tx1">
                    <a:lumMod val="75000"/>
                    <a:lumOff val="25000"/>
                  </a:schemeClr>
                </a:solidFill>
                <a:latin typeface="Arial"/>
                <a:cs typeface="Arial"/>
              </a:rPr>
              <a:t>.</a:t>
            </a:r>
            <a:br>
              <a:rPr lang="es-ES_tradnl" sz="1500" dirty="0">
                <a:solidFill>
                  <a:schemeClr val="tx1">
                    <a:lumMod val="75000"/>
                    <a:lumOff val="25000"/>
                  </a:schemeClr>
                </a:solidFill>
                <a:latin typeface="Arial"/>
                <a:cs typeface="Arial"/>
              </a:rPr>
            </a:br>
            <a:r>
              <a:rPr lang="es-ES_tradnl" sz="1500" dirty="0">
                <a:solidFill>
                  <a:schemeClr val="tx1">
                    <a:lumMod val="75000"/>
                    <a:lumOff val="25000"/>
                  </a:schemeClr>
                </a:solidFill>
                <a:latin typeface="Arial"/>
                <a:cs typeface="Arial"/>
              </a:rPr>
              <a:t/>
            </a:r>
            <a:br>
              <a:rPr lang="es-ES_tradnl" sz="1500" dirty="0">
                <a:solidFill>
                  <a:schemeClr val="tx1">
                    <a:lumMod val="75000"/>
                    <a:lumOff val="25000"/>
                  </a:schemeClr>
                </a:solidFill>
                <a:latin typeface="Arial"/>
                <a:cs typeface="Arial"/>
              </a:rPr>
            </a:br>
            <a:r>
              <a:rPr lang="es-ES_tradnl" sz="1500" dirty="0" err="1">
                <a:solidFill>
                  <a:schemeClr val="tx1">
                    <a:lumMod val="75000"/>
                    <a:lumOff val="25000"/>
                  </a:schemeClr>
                </a:solidFill>
                <a:latin typeface="Arial"/>
                <a:cs typeface="Arial"/>
              </a:rPr>
              <a:t>Lorem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ipsum</a:t>
            </a:r>
            <a:r>
              <a:rPr lang="es-ES_tradnl" sz="1500" dirty="0">
                <a:solidFill>
                  <a:schemeClr val="tx1">
                    <a:lumMod val="75000"/>
                    <a:lumOff val="25000"/>
                  </a:schemeClr>
                </a:solidFill>
                <a:latin typeface="Arial"/>
                <a:cs typeface="Arial"/>
              </a:rPr>
              <a:t> dolor </a:t>
            </a:r>
            <a:r>
              <a:rPr lang="es-ES_tradnl" sz="1500" dirty="0" err="1">
                <a:solidFill>
                  <a:schemeClr val="tx1">
                    <a:lumMod val="75000"/>
                    <a:lumOff val="25000"/>
                  </a:schemeClr>
                </a:solidFill>
                <a:latin typeface="Arial"/>
                <a:cs typeface="Arial"/>
              </a:rPr>
              <a:t>sit</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amet</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consectetur</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adipiscing</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elit</a:t>
            </a:r>
            <a:r>
              <a:rPr lang="es-ES_tradnl" sz="1500" dirty="0">
                <a:solidFill>
                  <a:schemeClr val="tx1">
                    <a:lumMod val="75000"/>
                    <a:lumOff val="25000"/>
                  </a:schemeClr>
                </a:solidFill>
                <a:latin typeface="Arial"/>
                <a:cs typeface="Arial"/>
              </a:rPr>
              <a:t>, sed do </a:t>
            </a:r>
            <a:r>
              <a:rPr lang="es-ES_tradnl" sz="1500" dirty="0" err="1">
                <a:solidFill>
                  <a:schemeClr val="tx1">
                    <a:lumMod val="75000"/>
                    <a:lumOff val="25000"/>
                  </a:schemeClr>
                </a:solidFill>
                <a:latin typeface="Arial"/>
                <a:cs typeface="Arial"/>
              </a:rPr>
              <a:t>eiusmod</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tempor</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incididunt</a:t>
            </a:r>
            <a:r>
              <a:rPr lang="es-ES_tradnl" sz="1500" dirty="0">
                <a:solidFill>
                  <a:schemeClr val="tx1">
                    <a:lumMod val="75000"/>
                    <a:lumOff val="25000"/>
                  </a:schemeClr>
                </a:solidFill>
                <a:latin typeface="Arial"/>
                <a:cs typeface="Arial"/>
              </a:rPr>
              <a:t> ut labore et </a:t>
            </a:r>
            <a:r>
              <a:rPr lang="es-ES_tradnl" sz="1500" dirty="0" err="1">
                <a:solidFill>
                  <a:schemeClr val="tx1">
                    <a:lumMod val="75000"/>
                    <a:lumOff val="25000"/>
                  </a:schemeClr>
                </a:solidFill>
                <a:latin typeface="Arial"/>
                <a:cs typeface="Arial"/>
              </a:rPr>
              <a:t>dolore</a:t>
            </a:r>
            <a:r>
              <a:rPr lang="es-ES_tradnl" sz="1500" dirty="0">
                <a:solidFill>
                  <a:schemeClr val="tx1">
                    <a:lumMod val="75000"/>
                    <a:lumOff val="25000"/>
                  </a:schemeClr>
                </a:solidFill>
                <a:latin typeface="Arial"/>
                <a:cs typeface="Arial"/>
              </a:rPr>
              <a:t> magna </a:t>
            </a:r>
            <a:r>
              <a:rPr lang="es-ES_tradnl" sz="1500" dirty="0" err="1">
                <a:solidFill>
                  <a:schemeClr val="tx1">
                    <a:lumMod val="75000"/>
                    <a:lumOff val="25000"/>
                  </a:schemeClr>
                </a:solidFill>
                <a:latin typeface="Arial"/>
                <a:cs typeface="Arial"/>
              </a:rPr>
              <a:t>aliqua</a:t>
            </a:r>
            <a:r>
              <a:rPr lang="es-ES_tradnl" sz="1500" dirty="0">
                <a:solidFill>
                  <a:schemeClr val="tx1">
                    <a:lumMod val="75000"/>
                    <a:lumOff val="25000"/>
                  </a:schemeClr>
                </a:solidFill>
                <a:latin typeface="Arial"/>
                <a:cs typeface="Arial"/>
              </a:rPr>
              <a:t>. Ut </a:t>
            </a:r>
            <a:r>
              <a:rPr lang="es-ES_tradnl" sz="1500" dirty="0" err="1">
                <a:solidFill>
                  <a:schemeClr val="tx1">
                    <a:lumMod val="75000"/>
                    <a:lumOff val="25000"/>
                  </a:schemeClr>
                </a:solidFill>
                <a:latin typeface="Arial"/>
                <a:cs typeface="Arial"/>
              </a:rPr>
              <a:t>enim</a:t>
            </a:r>
            <a:r>
              <a:rPr lang="es-ES_tradnl" sz="1500" dirty="0">
                <a:solidFill>
                  <a:schemeClr val="tx1">
                    <a:lumMod val="75000"/>
                    <a:lumOff val="25000"/>
                  </a:schemeClr>
                </a:solidFill>
                <a:latin typeface="Arial"/>
                <a:cs typeface="Arial"/>
              </a:rPr>
              <a:t> ad </a:t>
            </a:r>
            <a:r>
              <a:rPr lang="es-ES_tradnl" sz="1500" dirty="0" err="1">
                <a:solidFill>
                  <a:schemeClr val="tx1">
                    <a:lumMod val="75000"/>
                    <a:lumOff val="25000"/>
                  </a:schemeClr>
                </a:solidFill>
                <a:latin typeface="Arial"/>
                <a:cs typeface="Arial"/>
              </a:rPr>
              <a:t>minim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veniam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quis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nostrud</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exercitation</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ullamco</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laboris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nisi</a:t>
            </a:r>
            <a:r>
              <a:rPr lang="es-ES_tradnl" sz="1500" dirty="0">
                <a:solidFill>
                  <a:schemeClr val="tx1">
                    <a:lumMod val="75000"/>
                    <a:lumOff val="25000"/>
                  </a:schemeClr>
                </a:solidFill>
                <a:latin typeface="Arial"/>
                <a:cs typeface="Arial"/>
              </a:rPr>
              <a:t> ut.</a:t>
            </a:r>
          </a:p>
          <a:p>
            <a:endParaRPr lang="es-ES_tradnl" sz="1500" dirty="0">
              <a:solidFill>
                <a:schemeClr val="tx1">
                  <a:lumMod val="75000"/>
                  <a:lumOff val="25000"/>
                </a:schemeClr>
              </a:solidFill>
              <a:latin typeface="Arial"/>
              <a:cs typeface="Arial"/>
            </a:endParaRPr>
          </a:p>
          <a:p>
            <a:endParaRPr lang="es-ES_tradnl" sz="1500" dirty="0">
              <a:solidFill>
                <a:schemeClr val="tx1">
                  <a:lumMod val="75000"/>
                  <a:lumOff val="25000"/>
                </a:schemeClr>
              </a:solidFill>
              <a:latin typeface="Arial"/>
              <a:cs typeface="Arial"/>
            </a:endParaRPr>
          </a:p>
          <a:p>
            <a:pPr lvl="0"/>
            <a:endParaRPr lang="es-ES"/>
          </a:p>
          <a:p>
            <a:pPr lvl="0"/>
            <a:endParaRPr lang="es-ES"/>
          </a:p>
        </p:txBody>
      </p:sp>
    </p:spTree>
    <p:extLst>
      <p:ext uri="{BB962C8B-B14F-4D97-AF65-F5344CB8AC3E}">
        <p14:creationId xmlns:p14="http://schemas.microsoft.com/office/powerpoint/2010/main" xmlns="" val="43292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terior text">
    <p:spTree>
      <p:nvGrpSpPr>
        <p:cNvPr id="1" name=""/>
        <p:cNvGrpSpPr/>
        <p:nvPr/>
      </p:nvGrpSpPr>
      <p:grpSpPr>
        <a:xfrm>
          <a:off x="0" y="0"/>
          <a:ext cx="0" cy="0"/>
          <a:chOff x="0" y="0"/>
          <a:chExt cx="0" cy="0"/>
        </a:xfrm>
      </p:grpSpPr>
      <p:sp>
        <p:nvSpPr>
          <p:cNvPr id="10" name="Marcador de texto 8"/>
          <p:cNvSpPr>
            <a:spLocks noGrp="1"/>
          </p:cNvSpPr>
          <p:nvPr>
            <p:ph type="body" sz="quarter" idx="11" hasCustomPrompt="1"/>
          </p:nvPr>
        </p:nvSpPr>
        <p:spPr>
          <a:xfrm>
            <a:off x="1247775" y="1516808"/>
            <a:ext cx="6843713" cy="3175000"/>
          </a:xfrm>
          <a:prstGeom prst="rect">
            <a:avLst/>
          </a:prstGeom>
        </p:spPr>
        <p:txBody>
          <a:bodyPr vert="horz"/>
          <a:lstStyle>
            <a:lvl1pPr marL="0" indent="0">
              <a:buNone/>
              <a:defRPr sz="1400">
                <a:solidFill>
                  <a:schemeClr val="tx1">
                    <a:lumMod val="75000"/>
                    <a:lumOff val="25000"/>
                  </a:schemeClr>
                </a:solidFill>
                <a:latin typeface="Arial"/>
                <a:cs typeface="Arial"/>
              </a:defRPr>
            </a:lvl1pPr>
          </a:lstStyle>
          <a:p>
            <a:r>
              <a:rPr lang="es-ES_tradnl" sz="1500" b="1" dirty="0" err="1">
                <a:solidFill>
                  <a:schemeClr val="tx1">
                    <a:lumMod val="75000"/>
                    <a:lumOff val="25000"/>
                  </a:schemeClr>
                </a:solidFill>
                <a:latin typeface="Arial"/>
                <a:cs typeface="Arial"/>
              </a:rPr>
              <a:t>Lorem</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ipsum</a:t>
            </a:r>
            <a:r>
              <a:rPr lang="es-ES_tradnl" sz="1500" b="1" dirty="0">
                <a:solidFill>
                  <a:schemeClr val="tx1">
                    <a:lumMod val="75000"/>
                    <a:lumOff val="25000"/>
                  </a:schemeClr>
                </a:solidFill>
                <a:latin typeface="Arial"/>
                <a:cs typeface="Arial"/>
              </a:rPr>
              <a:t> dolor </a:t>
            </a:r>
            <a:r>
              <a:rPr lang="es-ES_tradnl" sz="1500" b="1" dirty="0" err="1">
                <a:solidFill>
                  <a:schemeClr val="tx1">
                    <a:lumMod val="75000"/>
                    <a:lumOff val="25000"/>
                  </a:schemeClr>
                </a:solidFill>
                <a:latin typeface="Arial"/>
                <a:cs typeface="Arial"/>
              </a:rPr>
              <a:t>sit</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amet</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consectetur</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adipiscing</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elit</a:t>
            </a:r>
            <a:r>
              <a:rPr lang="es-ES_tradnl" sz="1500" b="1" dirty="0">
                <a:solidFill>
                  <a:schemeClr val="tx1">
                    <a:lumMod val="75000"/>
                    <a:lumOff val="25000"/>
                  </a:schemeClr>
                </a:solidFill>
                <a:latin typeface="Arial"/>
                <a:cs typeface="Arial"/>
              </a:rPr>
              <a:t>, sed do </a:t>
            </a:r>
            <a:r>
              <a:rPr lang="es-ES_tradnl" sz="1500" b="1" dirty="0" err="1">
                <a:solidFill>
                  <a:schemeClr val="tx1">
                    <a:lumMod val="75000"/>
                    <a:lumOff val="25000"/>
                  </a:schemeClr>
                </a:solidFill>
                <a:latin typeface="Arial"/>
                <a:cs typeface="Arial"/>
              </a:rPr>
              <a:t>eiusmod</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tempor</a:t>
            </a:r>
            <a:r>
              <a:rPr lang="es-ES_tradnl" sz="1500" b="1" dirty="0">
                <a:solidFill>
                  <a:schemeClr val="tx1">
                    <a:lumMod val="75000"/>
                    <a:lumOff val="25000"/>
                  </a:schemeClr>
                </a:solidFill>
                <a:latin typeface="Arial"/>
                <a:cs typeface="Arial"/>
              </a:rPr>
              <a:t> </a:t>
            </a:r>
            <a:r>
              <a:rPr lang="es-ES_tradnl" sz="1500" b="1" dirty="0" err="1">
                <a:solidFill>
                  <a:schemeClr val="tx1">
                    <a:lumMod val="75000"/>
                    <a:lumOff val="25000"/>
                  </a:schemeClr>
                </a:solidFill>
                <a:latin typeface="Arial"/>
                <a:cs typeface="Arial"/>
              </a:rPr>
              <a:t>incididunt</a:t>
            </a:r>
            <a:r>
              <a:rPr lang="es-ES_tradnl" sz="1500" b="1" dirty="0">
                <a:solidFill>
                  <a:schemeClr val="tx1">
                    <a:lumMod val="75000"/>
                    <a:lumOff val="25000"/>
                  </a:schemeClr>
                </a:solidFill>
                <a:latin typeface="Arial"/>
                <a:cs typeface="Arial"/>
              </a:rPr>
              <a:t> ut labore et </a:t>
            </a:r>
            <a:r>
              <a:rPr lang="es-ES_tradnl" sz="1500" b="1" dirty="0" err="1">
                <a:solidFill>
                  <a:schemeClr val="tx1">
                    <a:lumMod val="75000"/>
                    <a:lumOff val="25000"/>
                  </a:schemeClr>
                </a:solidFill>
                <a:latin typeface="Arial"/>
                <a:cs typeface="Arial"/>
              </a:rPr>
              <a:t>dolore</a:t>
            </a:r>
            <a:r>
              <a:rPr lang="es-ES_tradnl" sz="1500" b="1" dirty="0">
                <a:solidFill>
                  <a:schemeClr val="tx1">
                    <a:lumMod val="75000"/>
                    <a:lumOff val="25000"/>
                  </a:schemeClr>
                </a:solidFill>
                <a:latin typeface="Arial"/>
                <a:cs typeface="Arial"/>
              </a:rPr>
              <a:t> magna </a:t>
            </a:r>
            <a:r>
              <a:rPr lang="es-ES_tradnl" sz="1500" b="1" dirty="0" err="1">
                <a:solidFill>
                  <a:schemeClr val="tx1">
                    <a:lumMod val="75000"/>
                    <a:lumOff val="25000"/>
                  </a:schemeClr>
                </a:solidFill>
                <a:latin typeface="Arial"/>
                <a:cs typeface="Arial"/>
              </a:rPr>
              <a:t>aliqua</a:t>
            </a:r>
            <a:r>
              <a:rPr lang="es-ES_tradnl" sz="1500" b="1" dirty="0">
                <a:solidFill>
                  <a:schemeClr val="tx1">
                    <a:lumMod val="75000"/>
                    <a:lumOff val="25000"/>
                  </a:schemeClr>
                </a:solidFill>
                <a:latin typeface="Arial"/>
                <a:cs typeface="Arial"/>
              </a:rPr>
              <a:t>. </a:t>
            </a:r>
            <a:r>
              <a:rPr lang="es-ES_tradnl" sz="1500" dirty="0">
                <a:solidFill>
                  <a:schemeClr val="tx1">
                    <a:lumMod val="75000"/>
                    <a:lumOff val="25000"/>
                  </a:schemeClr>
                </a:solidFill>
                <a:latin typeface="Arial"/>
                <a:cs typeface="Arial"/>
              </a:rPr>
              <a:t>Ut </a:t>
            </a:r>
            <a:r>
              <a:rPr lang="es-ES_tradnl" sz="1500" dirty="0" err="1">
                <a:solidFill>
                  <a:schemeClr val="tx1">
                    <a:lumMod val="75000"/>
                    <a:lumOff val="25000"/>
                  </a:schemeClr>
                </a:solidFill>
                <a:latin typeface="Arial"/>
                <a:cs typeface="Arial"/>
              </a:rPr>
              <a:t>enim</a:t>
            </a:r>
            <a:r>
              <a:rPr lang="es-ES_tradnl" sz="1500" dirty="0">
                <a:solidFill>
                  <a:schemeClr val="tx1">
                    <a:lumMod val="75000"/>
                    <a:lumOff val="25000"/>
                  </a:schemeClr>
                </a:solidFill>
                <a:latin typeface="Arial"/>
                <a:cs typeface="Arial"/>
              </a:rPr>
              <a:t> ad </a:t>
            </a:r>
            <a:r>
              <a:rPr lang="es-ES_tradnl" sz="1500" dirty="0" err="1">
                <a:solidFill>
                  <a:schemeClr val="tx1">
                    <a:lumMod val="75000"/>
                    <a:lumOff val="25000"/>
                  </a:schemeClr>
                </a:solidFill>
                <a:latin typeface="Arial"/>
                <a:cs typeface="Arial"/>
              </a:rPr>
              <a:t>minim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veniam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quis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nostrud</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exercitation</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ullamco</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laboris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nisi</a:t>
            </a:r>
            <a:r>
              <a:rPr lang="es-ES_tradnl" sz="1500" dirty="0">
                <a:solidFill>
                  <a:schemeClr val="tx1">
                    <a:lumMod val="75000"/>
                    <a:lumOff val="25000"/>
                  </a:schemeClr>
                </a:solidFill>
                <a:latin typeface="Arial"/>
                <a:cs typeface="Arial"/>
              </a:rPr>
              <a:t> ut </a:t>
            </a:r>
            <a:r>
              <a:rPr lang="es-ES_tradnl" sz="1500" dirty="0" err="1">
                <a:solidFill>
                  <a:schemeClr val="tx1">
                    <a:lumMod val="75000"/>
                    <a:lumOff val="25000"/>
                  </a:schemeClr>
                </a:solidFill>
                <a:latin typeface="Arial"/>
                <a:cs typeface="Arial"/>
              </a:rPr>
              <a:t>aliquip</a:t>
            </a:r>
            <a:r>
              <a:rPr lang="es-ES_tradnl" sz="1500" dirty="0">
                <a:solidFill>
                  <a:schemeClr val="tx1">
                    <a:lumMod val="75000"/>
                    <a:lumOff val="25000"/>
                  </a:schemeClr>
                </a:solidFill>
                <a:latin typeface="Arial"/>
                <a:cs typeface="Arial"/>
              </a:rPr>
              <a:t> ex </a:t>
            </a:r>
            <a:r>
              <a:rPr lang="es-ES_tradnl" sz="1500" dirty="0" err="1">
                <a:solidFill>
                  <a:schemeClr val="tx1">
                    <a:lumMod val="75000"/>
                    <a:lumOff val="25000"/>
                  </a:schemeClr>
                </a:solidFill>
                <a:latin typeface="Arial"/>
                <a:cs typeface="Arial"/>
              </a:rPr>
              <a:t>ea</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commodo</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consequat</a:t>
            </a:r>
            <a:r>
              <a:rPr lang="es-ES_tradnl" sz="1500" dirty="0">
                <a:solidFill>
                  <a:schemeClr val="tx1">
                    <a:lumMod val="75000"/>
                    <a:lumOff val="25000"/>
                  </a:schemeClr>
                </a:solidFill>
                <a:latin typeface="Arial"/>
                <a:cs typeface="Arial"/>
              </a:rPr>
              <a:t>. </a:t>
            </a:r>
            <a:br>
              <a:rPr lang="es-ES_tradnl" sz="1500" dirty="0">
                <a:solidFill>
                  <a:schemeClr val="tx1">
                    <a:lumMod val="75000"/>
                    <a:lumOff val="25000"/>
                  </a:schemeClr>
                </a:solidFill>
                <a:latin typeface="Arial"/>
                <a:cs typeface="Arial"/>
              </a:rPr>
            </a:br>
            <a:r>
              <a:rPr lang="es-ES_tradnl" sz="1500" dirty="0">
                <a:solidFill>
                  <a:schemeClr val="tx1">
                    <a:lumMod val="75000"/>
                    <a:lumOff val="25000"/>
                  </a:schemeClr>
                </a:solidFill>
                <a:latin typeface="Arial"/>
                <a:cs typeface="Arial"/>
              </a:rPr>
              <a:t/>
            </a:r>
            <a:br>
              <a:rPr lang="es-ES_tradnl" sz="1500" dirty="0">
                <a:solidFill>
                  <a:schemeClr val="tx1">
                    <a:lumMod val="75000"/>
                    <a:lumOff val="25000"/>
                  </a:schemeClr>
                </a:solidFill>
                <a:latin typeface="Arial"/>
                <a:cs typeface="Arial"/>
              </a:rPr>
            </a:br>
            <a:r>
              <a:rPr lang="es-ES_tradnl" sz="1500" dirty="0" err="1">
                <a:solidFill>
                  <a:schemeClr val="tx1">
                    <a:lumMod val="75000"/>
                    <a:lumOff val="25000"/>
                  </a:schemeClr>
                </a:solidFill>
                <a:latin typeface="Arial"/>
                <a:cs typeface="Arial"/>
              </a:rPr>
              <a:t>Duis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aute</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irure</a:t>
            </a:r>
            <a:r>
              <a:rPr lang="es-ES_tradnl" sz="1500" dirty="0">
                <a:solidFill>
                  <a:schemeClr val="tx1">
                    <a:lumMod val="75000"/>
                    <a:lumOff val="25000"/>
                  </a:schemeClr>
                </a:solidFill>
                <a:latin typeface="Arial"/>
                <a:cs typeface="Arial"/>
              </a:rPr>
              <a:t> dolor in </a:t>
            </a:r>
            <a:r>
              <a:rPr lang="es-ES_tradnl" sz="1500" dirty="0" err="1">
                <a:solidFill>
                  <a:schemeClr val="tx1">
                    <a:lumMod val="75000"/>
                    <a:lumOff val="25000"/>
                  </a:schemeClr>
                </a:solidFill>
                <a:latin typeface="Arial"/>
                <a:cs typeface="Arial"/>
              </a:rPr>
              <a:t>reprehenderit</a:t>
            </a:r>
            <a:r>
              <a:rPr lang="es-ES_tradnl" sz="1500" dirty="0">
                <a:solidFill>
                  <a:schemeClr val="tx1">
                    <a:lumMod val="75000"/>
                    <a:lumOff val="25000"/>
                  </a:schemeClr>
                </a:solidFill>
                <a:latin typeface="Arial"/>
                <a:cs typeface="Arial"/>
              </a:rPr>
              <a:t> in </a:t>
            </a:r>
            <a:r>
              <a:rPr lang="es-ES_tradnl" sz="1500" dirty="0" err="1">
                <a:solidFill>
                  <a:schemeClr val="tx1">
                    <a:lumMod val="75000"/>
                    <a:lumOff val="25000"/>
                  </a:schemeClr>
                </a:solidFill>
                <a:latin typeface="Arial"/>
                <a:cs typeface="Arial"/>
              </a:rPr>
              <a:t>voluptate</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velit</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esse</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cillum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dolore</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eu</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fugiat</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nulla</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pariatur</a:t>
            </a:r>
            <a:r>
              <a:rPr lang="es-ES_tradnl" sz="1500" dirty="0">
                <a:solidFill>
                  <a:schemeClr val="tx1">
                    <a:lumMod val="75000"/>
                    <a:lumOff val="25000"/>
                  </a:schemeClr>
                </a:solidFill>
                <a:latin typeface="Arial"/>
                <a:cs typeface="Arial"/>
              </a:rPr>
              <a:t>. </a:t>
            </a:r>
            <a:r>
              <a:rPr lang="es-ES_tradnl" sz="1500" b="1" dirty="0">
                <a:solidFill>
                  <a:srgbClr val="00758D"/>
                </a:solidFill>
                <a:latin typeface="Arial"/>
                <a:cs typeface="Arial"/>
              </a:rPr>
              <a:t>Ut </a:t>
            </a:r>
            <a:r>
              <a:rPr lang="es-ES_tradnl" sz="1500" b="1" dirty="0" err="1">
                <a:solidFill>
                  <a:srgbClr val="00758D"/>
                </a:solidFill>
                <a:latin typeface="Arial"/>
                <a:cs typeface="Arial"/>
              </a:rPr>
              <a:t>enim</a:t>
            </a:r>
            <a:r>
              <a:rPr lang="es-ES_tradnl" sz="1500" b="1" dirty="0">
                <a:solidFill>
                  <a:srgbClr val="00758D"/>
                </a:solidFill>
                <a:latin typeface="Arial"/>
                <a:cs typeface="Arial"/>
              </a:rPr>
              <a:t> ad </a:t>
            </a:r>
            <a:r>
              <a:rPr lang="es-ES_tradnl" sz="1500" b="1" dirty="0" err="1">
                <a:solidFill>
                  <a:srgbClr val="00758D"/>
                </a:solidFill>
                <a:latin typeface="Arial"/>
                <a:cs typeface="Arial"/>
              </a:rPr>
              <a:t>minim</a:t>
            </a:r>
            <a:r>
              <a:rPr lang="es-ES_tradnl" sz="1500" b="1" dirty="0">
                <a:solidFill>
                  <a:srgbClr val="00758D"/>
                </a:solidFill>
                <a:latin typeface="Arial"/>
                <a:cs typeface="Arial"/>
              </a:rPr>
              <a:t> </a:t>
            </a:r>
            <a:r>
              <a:rPr lang="es-ES_tradnl" sz="1500" b="1" dirty="0" err="1">
                <a:solidFill>
                  <a:srgbClr val="00758D"/>
                </a:solidFill>
                <a:latin typeface="Arial"/>
                <a:cs typeface="Arial"/>
              </a:rPr>
              <a:t>veniam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quis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nostrud</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exercitation</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ullamco</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laboris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nisi</a:t>
            </a:r>
            <a:r>
              <a:rPr lang="es-ES_tradnl" sz="1500" dirty="0">
                <a:solidFill>
                  <a:schemeClr val="tx1">
                    <a:lumMod val="75000"/>
                    <a:lumOff val="25000"/>
                  </a:schemeClr>
                </a:solidFill>
                <a:latin typeface="Arial"/>
                <a:cs typeface="Arial"/>
              </a:rPr>
              <a:t> ut </a:t>
            </a:r>
            <a:r>
              <a:rPr lang="es-ES_tradnl" sz="1500" dirty="0" err="1">
                <a:solidFill>
                  <a:schemeClr val="tx1">
                    <a:lumMod val="75000"/>
                    <a:lumOff val="25000"/>
                  </a:schemeClr>
                </a:solidFill>
                <a:latin typeface="Arial"/>
                <a:cs typeface="Arial"/>
              </a:rPr>
              <a:t>aliquip</a:t>
            </a:r>
            <a:r>
              <a:rPr lang="es-ES_tradnl" sz="1500" dirty="0">
                <a:solidFill>
                  <a:schemeClr val="tx1">
                    <a:lumMod val="75000"/>
                    <a:lumOff val="25000"/>
                  </a:schemeClr>
                </a:solidFill>
                <a:latin typeface="Arial"/>
                <a:cs typeface="Arial"/>
              </a:rPr>
              <a:t> ex </a:t>
            </a:r>
            <a:r>
              <a:rPr lang="es-ES_tradnl" sz="1500" dirty="0" err="1">
                <a:solidFill>
                  <a:schemeClr val="tx1">
                    <a:lumMod val="75000"/>
                    <a:lumOff val="25000"/>
                  </a:schemeClr>
                </a:solidFill>
                <a:latin typeface="Arial"/>
                <a:cs typeface="Arial"/>
              </a:rPr>
              <a:t>ea</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commodo</a:t>
            </a:r>
            <a:r>
              <a:rPr lang="es-ES_tradnl" sz="1500" dirty="0">
                <a:solidFill>
                  <a:schemeClr val="tx1">
                    <a:lumMod val="75000"/>
                    <a:lumOff val="25000"/>
                  </a:schemeClr>
                </a:solidFill>
                <a:latin typeface="Arial"/>
                <a:cs typeface="Arial"/>
              </a:rPr>
              <a:t>.</a:t>
            </a:r>
            <a:br>
              <a:rPr lang="es-ES_tradnl" sz="1500" dirty="0">
                <a:solidFill>
                  <a:schemeClr val="tx1">
                    <a:lumMod val="75000"/>
                    <a:lumOff val="25000"/>
                  </a:schemeClr>
                </a:solidFill>
                <a:latin typeface="Arial"/>
                <a:cs typeface="Arial"/>
              </a:rPr>
            </a:br>
            <a:r>
              <a:rPr lang="es-ES_tradnl" sz="1500" dirty="0">
                <a:solidFill>
                  <a:schemeClr val="tx1">
                    <a:lumMod val="75000"/>
                    <a:lumOff val="25000"/>
                  </a:schemeClr>
                </a:solidFill>
                <a:latin typeface="Arial"/>
                <a:cs typeface="Arial"/>
              </a:rPr>
              <a:t/>
            </a:r>
            <a:br>
              <a:rPr lang="es-ES_tradnl" sz="1500" dirty="0">
                <a:solidFill>
                  <a:schemeClr val="tx1">
                    <a:lumMod val="75000"/>
                    <a:lumOff val="25000"/>
                  </a:schemeClr>
                </a:solidFill>
                <a:latin typeface="Arial"/>
                <a:cs typeface="Arial"/>
              </a:rPr>
            </a:br>
            <a:r>
              <a:rPr lang="es-ES_tradnl" sz="1500" dirty="0" err="1">
                <a:solidFill>
                  <a:schemeClr val="tx1">
                    <a:lumMod val="75000"/>
                    <a:lumOff val="25000"/>
                  </a:schemeClr>
                </a:solidFill>
                <a:latin typeface="Arial"/>
                <a:cs typeface="Arial"/>
              </a:rPr>
              <a:t>Lorem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ipsum</a:t>
            </a:r>
            <a:r>
              <a:rPr lang="es-ES_tradnl" sz="1500" dirty="0">
                <a:solidFill>
                  <a:schemeClr val="tx1">
                    <a:lumMod val="75000"/>
                    <a:lumOff val="25000"/>
                  </a:schemeClr>
                </a:solidFill>
                <a:latin typeface="Arial"/>
                <a:cs typeface="Arial"/>
              </a:rPr>
              <a:t> dolor </a:t>
            </a:r>
            <a:r>
              <a:rPr lang="es-ES_tradnl" sz="1500" dirty="0" err="1">
                <a:solidFill>
                  <a:schemeClr val="tx1">
                    <a:lumMod val="75000"/>
                    <a:lumOff val="25000"/>
                  </a:schemeClr>
                </a:solidFill>
                <a:latin typeface="Arial"/>
                <a:cs typeface="Arial"/>
              </a:rPr>
              <a:t>sit</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amet</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consectetur</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adipiscing</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elit</a:t>
            </a:r>
            <a:r>
              <a:rPr lang="es-ES_tradnl" sz="1500" dirty="0">
                <a:solidFill>
                  <a:schemeClr val="tx1">
                    <a:lumMod val="75000"/>
                    <a:lumOff val="25000"/>
                  </a:schemeClr>
                </a:solidFill>
                <a:latin typeface="Arial"/>
                <a:cs typeface="Arial"/>
              </a:rPr>
              <a:t>, sed do </a:t>
            </a:r>
            <a:r>
              <a:rPr lang="es-ES_tradnl" sz="1500" dirty="0" err="1">
                <a:solidFill>
                  <a:schemeClr val="tx1">
                    <a:lumMod val="75000"/>
                    <a:lumOff val="25000"/>
                  </a:schemeClr>
                </a:solidFill>
                <a:latin typeface="Arial"/>
                <a:cs typeface="Arial"/>
              </a:rPr>
              <a:t>eiusmod</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tempor</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incididunt</a:t>
            </a:r>
            <a:r>
              <a:rPr lang="es-ES_tradnl" sz="1500" dirty="0">
                <a:solidFill>
                  <a:schemeClr val="tx1">
                    <a:lumMod val="75000"/>
                    <a:lumOff val="25000"/>
                  </a:schemeClr>
                </a:solidFill>
                <a:latin typeface="Arial"/>
                <a:cs typeface="Arial"/>
              </a:rPr>
              <a:t> ut labore et </a:t>
            </a:r>
            <a:r>
              <a:rPr lang="es-ES_tradnl" sz="1500" dirty="0" err="1">
                <a:solidFill>
                  <a:schemeClr val="tx1">
                    <a:lumMod val="75000"/>
                    <a:lumOff val="25000"/>
                  </a:schemeClr>
                </a:solidFill>
                <a:latin typeface="Arial"/>
                <a:cs typeface="Arial"/>
              </a:rPr>
              <a:t>dolore</a:t>
            </a:r>
            <a:r>
              <a:rPr lang="es-ES_tradnl" sz="1500" dirty="0">
                <a:solidFill>
                  <a:schemeClr val="tx1">
                    <a:lumMod val="75000"/>
                    <a:lumOff val="25000"/>
                  </a:schemeClr>
                </a:solidFill>
                <a:latin typeface="Arial"/>
                <a:cs typeface="Arial"/>
              </a:rPr>
              <a:t> magna </a:t>
            </a:r>
            <a:r>
              <a:rPr lang="es-ES_tradnl" sz="1500" dirty="0" err="1">
                <a:solidFill>
                  <a:schemeClr val="tx1">
                    <a:lumMod val="75000"/>
                    <a:lumOff val="25000"/>
                  </a:schemeClr>
                </a:solidFill>
                <a:latin typeface="Arial"/>
                <a:cs typeface="Arial"/>
              </a:rPr>
              <a:t>aliqua</a:t>
            </a:r>
            <a:r>
              <a:rPr lang="es-ES_tradnl" sz="1500" dirty="0">
                <a:solidFill>
                  <a:schemeClr val="tx1">
                    <a:lumMod val="75000"/>
                    <a:lumOff val="25000"/>
                  </a:schemeClr>
                </a:solidFill>
                <a:latin typeface="Arial"/>
                <a:cs typeface="Arial"/>
              </a:rPr>
              <a:t>. Ut </a:t>
            </a:r>
            <a:r>
              <a:rPr lang="es-ES_tradnl" sz="1500" dirty="0" err="1">
                <a:solidFill>
                  <a:schemeClr val="tx1">
                    <a:lumMod val="75000"/>
                    <a:lumOff val="25000"/>
                  </a:schemeClr>
                </a:solidFill>
                <a:latin typeface="Arial"/>
                <a:cs typeface="Arial"/>
              </a:rPr>
              <a:t>enim</a:t>
            </a:r>
            <a:r>
              <a:rPr lang="es-ES_tradnl" sz="1500" dirty="0">
                <a:solidFill>
                  <a:schemeClr val="tx1">
                    <a:lumMod val="75000"/>
                    <a:lumOff val="25000"/>
                  </a:schemeClr>
                </a:solidFill>
                <a:latin typeface="Arial"/>
                <a:cs typeface="Arial"/>
              </a:rPr>
              <a:t> ad </a:t>
            </a:r>
            <a:r>
              <a:rPr lang="es-ES_tradnl" sz="1500" dirty="0" err="1">
                <a:solidFill>
                  <a:schemeClr val="tx1">
                    <a:lumMod val="75000"/>
                    <a:lumOff val="25000"/>
                  </a:schemeClr>
                </a:solidFill>
                <a:latin typeface="Arial"/>
                <a:cs typeface="Arial"/>
              </a:rPr>
              <a:t>minim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veniam</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quis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nostrud</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exercitation</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ullamco</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laboris</a:t>
            </a:r>
            <a:r>
              <a:rPr lang="es-ES_tradnl" sz="1500" dirty="0">
                <a:solidFill>
                  <a:schemeClr val="tx1">
                    <a:lumMod val="75000"/>
                    <a:lumOff val="25000"/>
                  </a:schemeClr>
                </a:solidFill>
                <a:latin typeface="Arial"/>
                <a:cs typeface="Arial"/>
              </a:rPr>
              <a:t> </a:t>
            </a:r>
            <a:r>
              <a:rPr lang="es-ES_tradnl" sz="1500" dirty="0" err="1">
                <a:solidFill>
                  <a:schemeClr val="tx1">
                    <a:lumMod val="75000"/>
                    <a:lumOff val="25000"/>
                  </a:schemeClr>
                </a:solidFill>
                <a:latin typeface="Arial"/>
                <a:cs typeface="Arial"/>
              </a:rPr>
              <a:t>nisi</a:t>
            </a:r>
            <a:r>
              <a:rPr lang="es-ES_tradnl" sz="1500" dirty="0">
                <a:solidFill>
                  <a:schemeClr val="tx1">
                    <a:lumMod val="75000"/>
                    <a:lumOff val="25000"/>
                  </a:schemeClr>
                </a:solidFill>
                <a:latin typeface="Arial"/>
                <a:cs typeface="Arial"/>
              </a:rPr>
              <a:t> ut.</a:t>
            </a:r>
          </a:p>
          <a:p>
            <a:endParaRPr lang="es-ES_tradnl" sz="1500" dirty="0">
              <a:solidFill>
                <a:schemeClr val="tx1">
                  <a:lumMod val="75000"/>
                  <a:lumOff val="25000"/>
                </a:schemeClr>
              </a:solidFill>
              <a:latin typeface="Arial"/>
              <a:cs typeface="Arial"/>
            </a:endParaRPr>
          </a:p>
          <a:p>
            <a:endParaRPr lang="es-ES_tradnl" sz="1500" dirty="0">
              <a:solidFill>
                <a:schemeClr val="tx1">
                  <a:lumMod val="75000"/>
                  <a:lumOff val="25000"/>
                </a:schemeClr>
              </a:solidFill>
              <a:latin typeface="Arial"/>
              <a:cs typeface="Arial"/>
            </a:endParaRPr>
          </a:p>
          <a:p>
            <a:pPr lvl="0"/>
            <a:endParaRPr lang="es-ES"/>
          </a:p>
          <a:p>
            <a:pPr lvl="0"/>
            <a:endParaRPr lang="es-ES"/>
          </a:p>
        </p:txBody>
      </p:sp>
    </p:spTree>
    <p:extLst>
      <p:ext uri="{BB962C8B-B14F-4D97-AF65-F5344CB8AC3E}">
        <p14:creationId xmlns:p14="http://schemas.microsoft.com/office/powerpoint/2010/main" xmlns="" val="189087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58D"/>
        </a:solidFill>
        <a:effectLst/>
      </p:bgPr>
    </p:bg>
    <p:spTree>
      <p:nvGrpSpPr>
        <p:cNvPr id="1" name=""/>
        <p:cNvGrpSpPr/>
        <p:nvPr/>
      </p:nvGrpSpPr>
      <p:grpSpPr>
        <a:xfrm>
          <a:off x="0" y="0"/>
          <a:ext cx="0" cy="0"/>
          <a:chOff x="0" y="0"/>
          <a:chExt cx="0" cy="0"/>
        </a:xfrm>
      </p:grpSpPr>
      <p:pic>
        <p:nvPicPr>
          <p:cNvPr id="2" name="Imagen 1" descr="gaip_logo_portada.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9363" y="257658"/>
            <a:ext cx="609386" cy="609386"/>
          </a:xfrm>
          <a:prstGeom prst="rect">
            <a:avLst/>
          </a:prstGeom>
        </p:spPr>
      </p:pic>
      <p:pic>
        <p:nvPicPr>
          <p:cNvPr id="3" name="Imagen 2" descr="cercles_portada.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76843" y="-1010"/>
            <a:ext cx="2141336" cy="1275849"/>
          </a:xfrm>
          <a:prstGeom prst="rect">
            <a:avLst/>
          </a:prstGeom>
        </p:spPr>
      </p:pic>
    </p:spTree>
    <p:extLst>
      <p:ext uri="{BB962C8B-B14F-4D97-AF65-F5344CB8AC3E}">
        <p14:creationId xmlns:p14="http://schemas.microsoft.com/office/powerpoint/2010/main" xmlns="" val="3203868641"/>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l" defTabSz="457200" rtl="0" eaLnBrk="1" latinLnBrk="0" hangingPunct="1">
        <a:spcBef>
          <a:spcPct val="0"/>
        </a:spcBef>
        <a:buNone/>
        <a:defRPr sz="50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gaip_logo_interior.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1540" y="285430"/>
            <a:ext cx="545780" cy="549884"/>
          </a:xfrm>
          <a:prstGeom prst="rect">
            <a:avLst/>
          </a:prstGeom>
        </p:spPr>
      </p:pic>
      <p:pic>
        <p:nvPicPr>
          <p:cNvPr id="8" name="Imagen 7" descr="cercles_interior.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51445" y="-4232"/>
            <a:ext cx="2166590" cy="1282039"/>
          </a:xfrm>
          <a:prstGeom prst="rect">
            <a:avLst/>
          </a:prstGeom>
        </p:spPr>
      </p:pic>
    </p:spTree>
    <p:extLst>
      <p:ext uri="{BB962C8B-B14F-4D97-AF65-F5344CB8AC3E}">
        <p14:creationId xmlns:p14="http://schemas.microsoft.com/office/powerpoint/2010/main" xmlns="" val="1942195340"/>
      </p:ext>
    </p:extLst>
  </p:cSld>
  <p:clrMap bg1="lt1" tx1="dk1" bg2="lt2" tx2="dk2" accent1="accent1" accent2="accent2" accent3="accent3" accent4="accent4" accent5="accent5" accent6="accent6" hlink="hlink" folHlink="folHlink"/>
  <p:sldLayoutIdLst>
    <p:sldLayoutId id="2147483667" r:id="rId1"/>
    <p:sldLayoutId id="2147483672"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gaip_logo_interior.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1540" y="285430"/>
            <a:ext cx="545780" cy="549884"/>
          </a:xfrm>
          <a:prstGeom prst="rect">
            <a:avLst/>
          </a:prstGeom>
        </p:spPr>
      </p:pic>
      <p:pic>
        <p:nvPicPr>
          <p:cNvPr id="8" name="Imagen 7" descr="cercles_interior.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51445" y="-4232"/>
            <a:ext cx="2166590" cy="1282039"/>
          </a:xfrm>
          <a:prstGeom prst="rect">
            <a:avLst/>
          </a:prstGeom>
        </p:spPr>
      </p:pic>
    </p:spTree>
    <p:extLst>
      <p:ext uri="{BB962C8B-B14F-4D97-AF65-F5344CB8AC3E}">
        <p14:creationId xmlns:p14="http://schemas.microsoft.com/office/powerpoint/2010/main" xmlns="" val="4250697567"/>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GAIP_8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9018" y="290790"/>
            <a:ext cx="2142848" cy="538894"/>
          </a:xfrm>
          <a:prstGeom prst="rect">
            <a:avLst/>
          </a:prstGeom>
        </p:spPr>
      </p:pic>
      <p:pic>
        <p:nvPicPr>
          <p:cNvPr id="10" name="Imagen 9" descr="marca_aigua.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30273" y="881526"/>
            <a:ext cx="5926960" cy="4069369"/>
          </a:xfrm>
          <a:prstGeom prst="rect">
            <a:avLst/>
          </a:prstGeom>
        </p:spPr>
      </p:pic>
    </p:spTree>
    <p:extLst>
      <p:ext uri="{BB962C8B-B14F-4D97-AF65-F5344CB8AC3E}">
        <p14:creationId xmlns:p14="http://schemas.microsoft.com/office/powerpoint/2010/main" xmlns="" val="1096016212"/>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gaip.ca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mailto:gaip@gencat.ca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0209" y="731520"/>
            <a:ext cx="7247970" cy="1765190"/>
          </a:xfrm>
        </p:spPr>
        <p:txBody>
          <a:bodyPr/>
          <a:lstStyle/>
          <a:p>
            <a:r>
              <a:rPr lang="es-ES" sz="2400" dirty="0" smtClean="0"/>
              <a:t>Algunas líneas doctrinales de la GAIP.</a:t>
            </a:r>
            <a:br>
              <a:rPr lang="es-ES" sz="2400" dirty="0" smtClean="0"/>
            </a:br>
            <a:r>
              <a:rPr lang="es-ES" sz="2400" dirty="0"/>
              <a:t/>
            </a:r>
            <a:br>
              <a:rPr lang="es-ES" sz="2400" dirty="0"/>
            </a:br>
            <a:r>
              <a:rPr lang="es-ES" sz="2400" dirty="0" smtClean="0"/>
              <a:t>El régimen de acceso y garantía de la información en el ámbito parlamentario.</a:t>
            </a:r>
            <a:endParaRPr lang="es-ES" sz="2400" dirty="0"/>
          </a:p>
        </p:txBody>
      </p:sp>
      <p:sp>
        <p:nvSpPr>
          <p:cNvPr id="4" name="Marcador de texto 3"/>
          <p:cNvSpPr>
            <a:spLocks noGrp="1"/>
          </p:cNvSpPr>
          <p:nvPr>
            <p:ph type="body" sz="quarter" idx="11"/>
          </p:nvPr>
        </p:nvSpPr>
        <p:spPr>
          <a:xfrm>
            <a:off x="810208" y="3623094"/>
            <a:ext cx="8031641" cy="1219250"/>
          </a:xfrm>
        </p:spPr>
        <p:txBody>
          <a:bodyPr/>
          <a:lstStyle/>
          <a:p>
            <a:r>
              <a:rPr lang="es-ES" b="1" dirty="0" smtClean="0"/>
              <a:t>Elisabet Samarra</a:t>
            </a:r>
          </a:p>
          <a:p>
            <a:r>
              <a:rPr lang="es-ES" dirty="0" smtClean="0"/>
              <a:t>Presidenta de la Comisión de Garantía del Derecho de Acceso a la Información Pública (GAIP)</a:t>
            </a:r>
          </a:p>
          <a:p>
            <a:r>
              <a:rPr lang="es-ES" dirty="0" smtClean="0"/>
              <a:t>I Jornadas Canarias de Transparencia Digital.           	27-28.XI.2019</a:t>
            </a:r>
            <a:endParaRPr lang="es-ES" dirty="0"/>
          </a:p>
        </p:txBody>
      </p:sp>
    </p:spTree>
    <p:extLst>
      <p:ext uri="{BB962C8B-B14F-4D97-AF65-F5344CB8AC3E}">
        <p14:creationId xmlns:p14="http://schemas.microsoft.com/office/powerpoint/2010/main" xmlns="" val="1440407331"/>
      </p:ext>
    </p:extLst>
  </p:cSld>
  <p:clrMapOvr>
    <a:masterClrMapping/>
  </p:clrMapOvr>
  <mc:AlternateContent xmlns:mc="http://schemas.openxmlformats.org/markup-compatibility/2006">
    <mc:Choice xmlns:p14="http://schemas.microsoft.com/office/powerpoint/2010/main" xmlns="" Requires="p14">
      <p:transition spd="slow" p14:dur="12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nvSpPr>
        <p:spPr>
          <a:xfrm>
            <a:off x="1006011" y="438952"/>
            <a:ext cx="5851988" cy="7537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600" b="1" dirty="0" smtClean="0">
                <a:solidFill>
                  <a:srgbClr val="00758D"/>
                </a:solidFill>
                <a:latin typeface="Arial" panose="020B0604020202020204" pitchFamily="34" charset="0"/>
                <a:cs typeface="Arial" panose="020B0604020202020204" pitchFamily="34" charset="0"/>
              </a:rPr>
              <a:t>El régimen de acceso de los Diputados al Parlamento de Cataluña y su garantía ante la GAIP</a:t>
            </a:r>
            <a:endParaRPr lang="es-ES" sz="1600" b="1" dirty="0">
              <a:solidFill>
                <a:srgbClr val="00758D"/>
              </a:solidFill>
              <a:latin typeface="Arial" panose="020B0604020202020204" pitchFamily="34" charset="0"/>
              <a:cs typeface="Arial" panose="020B0604020202020204" pitchFamily="34" charset="0"/>
            </a:endParaRPr>
          </a:p>
        </p:txBody>
      </p:sp>
      <p:sp>
        <p:nvSpPr>
          <p:cNvPr id="5" name="QuadreDeText 4"/>
          <p:cNvSpPr txBox="1"/>
          <p:nvPr/>
        </p:nvSpPr>
        <p:spPr>
          <a:xfrm>
            <a:off x="1006011" y="967296"/>
            <a:ext cx="7748375" cy="3970318"/>
          </a:xfrm>
          <a:prstGeom prst="rect">
            <a:avLst/>
          </a:prstGeom>
          <a:noFill/>
        </p:spPr>
        <p:txBody>
          <a:bodyPr wrap="square" rtlCol="0">
            <a:spAutoFit/>
          </a:bodyPr>
          <a:lstStyle/>
          <a:p>
            <a:r>
              <a:rPr lang="es-ES" b="1" dirty="0" smtClean="0">
                <a:solidFill>
                  <a:schemeClr val="accent5">
                    <a:lumMod val="50000"/>
                  </a:schemeClr>
                </a:solidFill>
              </a:rPr>
              <a:t>			</a:t>
            </a:r>
          </a:p>
          <a:p>
            <a:r>
              <a:rPr lang="es-ES" b="1" dirty="0" smtClean="0">
                <a:solidFill>
                  <a:schemeClr val="accent5">
                    <a:lumMod val="50000"/>
                  </a:schemeClr>
                </a:solidFill>
              </a:rPr>
              <a:t>Régimen de garantía (art. 8 RPC): </a:t>
            </a:r>
          </a:p>
          <a:p>
            <a:endParaRPr lang="es-ES" dirty="0"/>
          </a:p>
          <a:p>
            <a:r>
              <a:rPr lang="es-ES" dirty="0" smtClean="0"/>
              <a:t>Si se desestima el acceso o no se entrega la información, los diputados pueden ejercer consecutivamente o alternativamente, dos vías de reclamación para la revisión de la decisión del gobierno :</a:t>
            </a:r>
          </a:p>
          <a:p>
            <a:endParaRPr lang="es-ES" dirty="0"/>
          </a:p>
          <a:p>
            <a:pPr marL="285750" indent="-285750">
              <a:buFontTx/>
              <a:buChar char="-"/>
            </a:pPr>
            <a:r>
              <a:rPr lang="es-ES" dirty="0" smtClean="0"/>
              <a:t>Ante </a:t>
            </a:r>
            <a:r>
              <a:rPr lang="es-ES" dirty="0"/>
              <a:t>la Mesa del Parlamento:  se requiere informe previo de la GAIP, que es vinculante para la decisión de la Mesa del Parlamento cuando la GAIP considere que debe estimarse el acceso (art. 8.4 RPC).</a:t>
            </a:r>
          </a:p>
          <a:p>
            <a:endParaRPr lang="es-ES" dirty="0" smtClean="0"/>
          </a:p>
          <a:p>
            <a:pPr marL="285750" indent="-285750">
              <a:buFontTx/>
              <a:buChar char="-"/>
            </a:pPr>
            <a:r>
              <a:rPr lang="es-ES" dirty="0" smtClean="0"/>
              <a:t>Procedimiento general de garantía de la ley de transparencia: Reclamación ante la GAIP (</a:t>
            </a:r>
            <a:r>
              <a:rPr lang="es-ES" dirty="0"/>
              <a:t>a</a:t>
            </a:r>
            <a:r>
              <a:rPr lang="es-ES" dirty="0" smtClean="0"/>
              <a:t>rt. 8.6 RPC), que aplicará el régimen del RPC y subsidiariamente la LTAIPBG </a:t>
            </a:r>
            <a:endParaRPr lang="ca-ES" dirty="0"/>
          </a:p>
        </p:txBody>
      </p:sp>
    </p:spTree>
    <p:extLst>
      <p:ext uri="{BB962C8B-B14F-4D97-AF65-F5344CB8AC3E}">
        <p14:creationId xmlns:p14="http://schemas.microsoft.com/office/powerpoint/2010/main" xmlns="" val="1210233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tge 4"/>
          <p:cNvPicPr>
            <a:picLocks noChangeAspect="1"/>
          </p:cNvPicPr>
          <p:nvPr/>
        </p:nvPicPr>
        <p:blipFill>
          <a:blip r:embed="rId2"/>
          <a:stretch>
            <a:fillRect/>
          </a:stretch>
        </p:blipFill>
        <p:spPr>
          <a:xfrm>
            <a:off x="457896" y="1193878"/>
            <a:ext cx="3473262" cy="3720093"/>
          </a:xfrm>
          <a:prstGeom prst="rect">
            <a:avLst/>
          </a:prstGeom>
        </p:spPr>
      </p:pic>
      <p:pic>
        <p:nvPicPr>
          <p:cNvPr id="7" name="Imatge 6"/>
          <p:cNvPicPr>
            <a:picLocks noChangeAspect="1"/>
          </p:cNvPicPr>
          <p:nvPr/>
        </p:nvPicPr>
        <p:blipFill>
          <a:blip r:embed="rId3"/>
          <a:stretch>
            <a:fillRect/>
          </a:stretch>
        </p:blipFill>
        <p:spPr>
          <a:xfrm>
            <a:off x="4449800" y="1585912"/>
            <a:ext cx="3638550" cy="657225"/>
          </a:xfrm>
          <a:prstGeom prst="rect">
            <a:avLst/>
          </a:prstGeom>
        </p:spPr>
      </p:pic>
      <p:pic>
        <p:nvPicPr>
          <p:cNvPr id="6" name="Imatge 5"/>
          <p:cNvPicPr>
            <a:picLocks noChangeAspect="1"/>
          </p:cNvPicPr>
          <p:nvPr/>
        </p:nvPicPr>
        <p:blipFill>
          <a:blip r:embed="rId4"/>
          <a:stretch>
            <a:fillRect/>
          </a:stretch>
        </p:blipFill>
        <p:spPr>
          <a:xfrm>
            <a:off x="4435513" y="2176230"/>
            <a:ext cx="3648075" cy="1419225"/>
          </a:xfrm>
          <a:prstGeom prst="rect">
            <a:avLst/>
          </a:prstGeom>
        </p:spPr>
      </p:pic>
      <p:sp>
        <p:nvSpPr>
          <p:cNvPr id="8" name="1 Título"/>
          <p:cNvSpPr>
            <a:spLocks noGrp="1"/>
          </p:cNvSpPr>
          <p:nvPr/>
        </p:nvSpPr>
        <p:spPr>
          <a:xfrm>
            <a:off x="1141273" y="438952"/>
            <a:ext cx="5851988" cy="626523"/>
          </a:xfrm>
          <a:prstGeom prst="rect">
            <a:avLst/>
          </a:prstGeom>
        </p:spPr>
        <p:txBody>
          <a:bodyPr/>
          <a:lstStyle/>
          <a:p>
            <a:pPr>
              <a:spcBef>
                <a:spcPct val="0"/>
              </a:spcBef>
            </a:pPr>
            <a:r>
              <a:rPr lang="es-ES" b="1" dirty="0" smtClean="0">
                <a:solidFill>
                  <a:srgbClr val="00758D"/>
                </a:solidFill>
                <a:latin typeface="Arial" panose="020B0604020202020204" pitchFamily="34" charset="0"/>
                <a:ea typeface="+mj-ea"/>
                <a:cs typeface="Arial" panose="020B0604020202020204" pitchFamily="34" charset="0"/>
              </a:rPr>
              <a:t>Mecanismos  de garantía del derecho de acceso a la información de los diputados y diputadas</a:t>
            </a:r>
            <a:endParaRPr lang="es-ES" b="1" dirty="0">
              <a:solidFill>
                <a:srgbClr val="00758D"/>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279923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nvSpPr>
        <p:spPr>
          <a:xfrm>
            <a:off x="1006011" y="438952"/>
            <a:ext cx="5851988" cy="7537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600" b="1" dirty="0" smtClean="0">
                <a:solidFill>
                  <a:srgbClr val="00758D"/>
                </a:solidFill>
                <a:latin typeface="Arial" panose="020B0604020202020204" pitchFamily="34" charset="0"/>
                <a:cs typeface="Arial" panose="020B0604020202020204" pitchFamily="34" charset="0"/>
              </a:rPr>
              <a:t>El régimen de acceso de los Diputados al Parlamento de Cataluña y su garantía ante la GAIP</a:t>
            </a:r>
            <a:endParaRPr lang="es-ES" sz="1600" b="1" dirty="0">
              <a:solidFill>
                <a:srgbClr val="00758D"/>
              </a:solidFill>
              <a:latin typeface="Arial" panose="020B0604020202020204" pitchFamily="34" charset="0"/>
              <a:cs typeface="Arial" panose="020B0604020202020204" pitchFamily="34" charset="0"/>
            </a:endParaRPr>
          </a:p>
        </p:txBody>
      </p:sp>
      <p:sp>
        <p:nvSpPr>
          <p:cNvPr id="4" name="QuadreDeText 3"/>
          <p:cNvSpPr txBox="1"/>
          <p:nvPr/>
        </p:nvSpPr>
        <p:spPr>
          <a:xfrm>
            <a:off x="1006011" y="1280160"/>
            <a:ext cx="7915351" cy="3293209"/>
          </a:xfrm>
          <a:prstGeom prst="rect">
            <a:avLst/>
          </a:prstGeom>
          <a:noFill/>
        </p:spPr>
        <p:txBody>
          <a:bodyPr wrap="square" rtlCol="0">
            <a:spAutoFit/>
          </a:bodyPr>
          <a:lstStyle/>
          <a:p>
            <a:r>
              <a:rPr lang="es-ES" sz="1600" b="1" dirty="0" smtClean="0">
                <a:solidFill>
                  <a:schemeClr val="accent5">
                    <a:lumMod val="50000"/>
                  </a:schemeClr>
                </a:solidFill>
              </a:rPr>
              <a:t>Régimen sancionador  (art. 9 RPC)</a:t>
            </a:r>
          </a:p>
          <a:p>
            <a:endParaRPr lang="es-ES" sz="1600" dirty="0"/>
          </a:p>
          <a:p>
            <a:pPr marL="285750" indent="-285750">
              <a:buFontTx/>
              <a:buChar char="-"/>
            </a:pPr>
            <a:r>
              <a:rPr lang="es-ES" sz="1600" dirty="0" smtClean="0"/>
              <a:t>El incumplimiento del gobierno de facilitar el acceso a la información de los diputados y diputadas da lugar al régimen sancionador general de la ley de transparencia.</a:t>
            </a:r>
          </a:p>
          <a:p>
            <a:endParaRPr lang="es-ES" sz="1600" dirty="0" smtClean="0"/>
          </a:p>
          <a:p>
            <a:pPr marL="285750" indent="-285750">
              <a:buFontTx/>
              <a:buChar char="-"/>
            </a:pPr>
            <a:r>
              <a:rPr lang="es-ES" sz="1600" dirty="0" smtClean="0"/>
              <a:t>La Mesa denuncia el incumplimiento al gobierno, de oficio o a instancia de parte, para que incoe el procedimiento sancionador. El gobierno debe darle cuenta de ello.</a:t>
            </a:r>
          </a:p>
          <a:p>
            <a:pPr marL="285750" indent="-285750">
              <a:buFontTx/>
              <a:buChar char="-"/>
            </a:pPr>
            <a:endParaRPr lang="es-ES" sz="1600" dirty="0" smtClean="0"/>
          </a:p>
          <a:p>
            <a:pPr marL="285750" indent="-285750">
              <a:buFontTx/>
              <a:buChar char="-"/>
            </a:pPr>
            <a:r>
              <a:rPr lang="es-ES" sz="1600" dirty="0" smtClean="0"/>
              <a:t>Medida adicional de sanción: inclusión en el primer Pleno, si es el gobierno, o en Comisión (si es un organismo independiente o autónomo) de una pregunta sobre los motivos que impiden satisfacer el derecho de acceso. Posibilidad de presentar y debatir propuesta de resolución en la siguiente sesión de la Comisión.</a:t>
            </a:r>
          </a:p>
          <a:p>
            <a:pPr marL="285750" indent="-285750">
              <a:buFontTx/>
              <a:buChar char="-"/>
            </a:pPr>
            <a:endParaRPr lang="es-ES" sz="1600" dirty="0"/>
          </a:p>
        </p:txBody>
      </p:sp>
    </p:spTree>
    <p:extLst>
      <p:ext uri="{BB962C8B-B14F-4D97-AF65-F5344CB8AC3E}">
        <p14:creationId xmlns:p14="http://schemas.microsoft.com/office/powerpoint/2010/main" xmlns="" val="109160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nvSpPr>
        <p:spPr>
          <a:xfrm>
            <a:off x="1141273" y="438952"/>
            <a:ext cx="5851988" cy="631565"/>
          </a:xfrm>
          <a:prstGeom prst="rect">
            <a:avLst/>
          </a:prstGeom>
        </p:spPr>
        <p:txBody>
          <a:bodyPr/>
          <a:lstStyle/>
          <a:p>
            <a:pPr>
              <a:spcBef>
                <a:spcPct val="0"/>
              </a:spcBef>
            </a:pPr>
            <a:r>
              <a:rPr lang="es-ES" b="1" dirty="0" smtClean="0">
                <a:solidFill>
                  <a:srgbClr val="00758D"/>
                </a:solidFill>
                <a:latin typeface="Arial" panose="020B0604020202020204" pitchFamily="34" charset="0"/>
                <a:ea typeface="+mj-ea"/>
                <a:cs typeface="Arial" panose="020B0604020202020204" pitchFamily="34" charset="0"/>
              </a:rPr>
              <a:t>Medidas adicionales de garantía del derecho a la información de los diputados y diputadas</a:t>
            </a:r>
            <a:endParaRPr lang="es-ES" b="1" dirty="0">
              <a:solidFill>
                <a:srgbClr val="00758D"/>
              </a:solidFill>
              <a:latin typeface="Arial" panose="020B0604020202020204" pitchFamily="34" charset="0"/>
              <a:ea typeface="+mj-ea"/>
              <a:cs typeface="Arial" panose="020B0604020202020204" pitchFamily="34" charset="0"/>
            </a:endParaRPr>
          </a:p>
        </p:txBody>
      </p:sp>
      <p:pic>
        <p:nvPicPr>
          <p:cNvPr id="3" name="Imatge 2"/>
          <p:cNvPicPr>
            <a:picLocks noChangeAspect="1"/>
          </p:cNvPicPr>
          <p:nvPr/>
        </p:nvPicPr>
        <p:blipFill>
          <a:blip r:embed="rId2"/>
          <a:stretch>
            <a:fillRect/>
          </a:stretch>
        </p:blipFill>
        <p:spPr>
          <a:xfrm>
            <a:off x="397848" y="1070517"/>
            <a:ext cx="3921461" cy="3535517"/>
          </a:xfrm>
          <a:prstGeom prst="rect">
            <a:avLst/>
          </a:prstGeom>
        </p:spPr>
      </p:pic>
      <p:grpSp>
        <p:nvGrpSpPr>
          <p:cNvPr id="10" name="Agrupa 9"/>
          <p:cNvGrpSpPr/>
          <p:nvPr/>
        </p:nvGrpSpPr>
        <p:grpSpPr>
          <a:xfrm>
            <a:off x="4630150" y="1602639"/>
            <a:ext cx="3718396" cy="2813244"/>
            <a:chOff x="4630150" y="1602639"/>
            <a:chExt cx="3471950" cy="2597030"/>
          </a:xfrm>
        </p:grpSpPr>
        <p:pic>
          <p:nvPicPr>
            <p:cNvPr id="4" name="Imatge 3"/>
            <p:cNvPicPr>
              <a:picLocks noChangeAspect="1"/>
            </p:cNvPicPr>
            <p:nvPr/>
          </p:nvPicPr>
          <p:blipFill>
            <a:blip r:embed="rId3"/>
            <a:stretch>
              <a:fillRect/>
            </a:stretch>
          </p:blipFill>
          <p:spPr>
            <a:xfrm>
              <a:off x="4685021" y="1602639"/>
              <a:ext cx="3362209" cy="455996"/>
            </a:xfrm>
            <a:prstGeom prst="rect">
              <a:avLst/>
            </a:prstGeom>
          </p:spPr>
        </p:pic>
        <p:pic>
          <p:nvPicPr>
            <p:cNvPr id="9" name="Imatge 8"/>
            <p:cNvPicPr>
              <a:picLocks noChangeAspect="1"/>
            </p:cNvPicPr>
            <p:nvPr/>
          </p:nvPicPr>
          <p:blipFill rotWithShape="1">
            <a:blip r:embed="rId4"/>
            <a:srcRect t="2730"/>
            <a:stretch/>
          </p:blipFill>
          <p:spPr>
            <a:xfrm>
              <a:off x="4630150" y="2058635"/>
              <a:ext cx="3471950" cy="2141034"/>
            </a:xfrm>
            <a:prstGeom prst="rect">
              <a:avLst/>
            </a:prstGeom>
          </p:spPr>
        </p:pic>
      </p:grpSp>
    </p:spTree>
    <p:extLst>
      <p:ext uri="{BB962C8B-B14F-4D97-AF65-F5344CB8AC3E}">
        <p14:creationId xmlns:p14="http://schemas.microsoft.com/office/powerpoint/2010/main" xmlns="" val="183319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nvSpPr>
        <p:spPr>
          <a:xfrm>
            <a:off x="1006011" y="438952"/>
            <a:ext cx="5851988" cy="66627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600" b="1" dirty="0" smtClean="0">
                <a:solidFill>
                  <a:srgbClr val="00758D"/>
                </a:solidFill>
                <a:latin typeface="Arial" panose="020B0604020202020204" pitchFamily="34" charset="0"/>
                <a:cs typeface="Arial" panose="020B0604020202020204" pitchFamily="34" charset="0"/>
              </a:rPr>
              <a:t>El régimen de acceso a la información propia del Parlamento del Cataluña</a:t>
            </a:r>
            <a:endParaRPr lang="es-ES" sz="1600" b="1" dirty="0">
              <a:solidFill>
                <a:srgbClr val="00758D"/>
              </a:solidFill>
              <a:latin typeface="Arial" panose="020B0604020202020204" pitchFamily="34" charset="0"/>
              <a:cs typeface="Arial" panose="020B0604020202020204" pitchFamily="34" charset="0"/>
            </a:endParaRPr>
          </a:p>
        </p:txBody>
      </p:sp>
      <p:sp>
        <p:nvSpPr>
          <p:cNvPr id="4" name="QuadreDeText 3"/>
          <p:cNvSpPr txBox="1"/>
          <p:nvPr/>
        </p:nvSpPr>
        <p:spPr>
          <a:xfrm>
            <a:off x="826934" y="1192696"/>
            <a:ext cx="8317065" cy="3293209"/>
          </a:xfrm>
          <a:prstGeom prst="rect">
            <a:avLst/>
          </a:prstGeom>
          <a:noFill/>
        </p:spPr>
        <p:txBody>
          <a:bodyPr wrap="square" rtlCol="0">
            <a:spAutoFit/>
          </a:bodyPr>
          <a:lstStyle/>
          <a:p>
            <a:r>
              <a:rPr lang="es-ES" sz="1600" dirty="0" smtClean="0"/>
              <a:t>El RPC, en los arts. 212 y siguientes, regula el acceso de los ciudadanos a la información y la </a:t>
            </a:r>
            <a:r>
              <a:rPr lang="es-ES" sz="1600" dirty="0"/>
              <a:t>documentación generada por el Parlamento y la que este tiene como consecuencia del ejercicio de sus </a:t>
            </a:r>
            <a:r>
              <a:rPr lang="es-ES" sz="1600" dirty="0" smtClean="0"/>
              <a:t>funciones (incluida </a:t>
            </a:r>
            <a:r>
              <a:rPr lang="es-ES" sz="1600" dirty="0"/>
              <a:t>la que le deben suministrar el </a:t>
            </a:r>
            <a:r>
              <a:rPr lang="es-ES" sz="1600" dirty="0" smtClean="0"/>
              <a:t>Gobierno u otras administraciones en </a:t>
            </a:r>
            <a:r>
              <a:rPr lang="es-ES" sz="1600" dirty="0"/>
              <a:t>cumplimiento de las leyes o del </a:t>
            </a:r>
            <a:r>
              <a:rPr lang="es-ES" sz="1600" dirty="0" smtClean="0"/>
              <a:t>RPC).</a:t>
            </a:r>
          </a:p>
          <a:p>
            <a:endParaRPr lang="es-ES" sz="1600" b="1" dirty="0">
              <a:solidFill>
                <a:schemeClr val="accent5">
                  <a:lumMod val="50000"/>
                </a:schemeClr>
              </a:solidFill>
            </a:endParaRPr>
          </a:p>
          <a:p>
            <a:r>
              <a:rPr lang="es-ES" sz="1600" b="1" dirty="0" smtClean="0">
                <a:solidFill>
                  <a:schemeClr val="accent5">
                    <a:lumMod val="50000"/>
                  </a:schemeClr>
                </a:solidFill>
              </a:rPr>
              <a:t>Características del régimen de acceso a la información del Parlamento: </a:t>
            </a:r>
          </a:p>
          <a:p>
            <a:pPr marL="285750" indent="-285750">
              <a:buFontTx/>
              <a:buChar char="-"/>
            </a:pPr>
            <a:r>
              <a:rPr lang="es-ES" sz="1600" dirty="0" smtClean="0"/>
              <a:t>Ámbito: incluye</a:t>
            </a:r>
            <a:r>
              <a:rPr lang="es-ES" sz="1600" dirty="0"/>
              <a:t>, sin excepción, la documentación relativa a la actividad de los órganos parlamentarios y la documentación administrativa de los servicios que integran la Administración </a:t>
            </a:r>
            <a:r>
              <a:rPr lang="es-ES" sz="1600" dirty="0" smtClean="0"/>
              <a:t>parlamentaria (art. 214 RPC)</a:t>
            </a:r>
          </a:p>
          <a:p>
            <a:pPr marL="285750" indent="-285750">
              <a:buFontTx/>
              <a:buChar char="-"/>
            </a:pPr>
            <a:r>
              <a:rPr lang="es-ES" sz="1600" dirty="0" smtClean="0"/>
              <a:t>Mismos límites que la ley de transparencia (art. 215 RPC)  aplicados conforme a los principios y reglas  de la ley de transparencia. (art. 212 RPC)</a:t>
            </a:r>
          </a:p>
          <a:p>
            <a:pPr marL="285750" indent="-285750">
              <a:buFontTx/>
              <a:buChar char="-"/>
            </a:pPr>
            <a:r>
              <a:rPr lang="es-ES" sz="1600" dirty="0" smtClean="0"/>
              <a:t>Mismo procedimiento: plazos, formalización, legitimación activa, forma de acceso, silencio positivo (art. 212, 213, 216, 217 y 218 RPC)</a:t>
            </a:r>
          </a:p>
        </p:txBody>
      </p:sp>
    </p:spTree>
    <p:extLst>
      <p:ext uri="{BB962C8B-B14F-4D97-AF65-F5344CB8AC3E}">
        <p14:creationId xmlns:p14="http://schemas.microsoft.com/office/powerpoint/2010/main" xmlns="" val="79242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nvSpPr>
        <p:spPr>
          <a:xfrm>
            <a:off x="1141273" y="438952"/>
            <a:ext cx="5851988" cy="356503"/>
          </a:xfrm>
          <a:prstGeom prst="rect">
            <a:avLst/>
          </a:prstGeom>
        </p:spPr>
        <p:txBody>
          <a:bodyPr/>
          <a:lstStyle/>
          <a:p>
            <a:pPr>
              <a:spcBef>
                <a:spcPct val="0"/>
              </a:spcBef>
            </a:pPr>
            <a:r>
              <a:rPr lang="ca-ES" b="1" dirty="0" smtClean="0">
                <a:solidFill>
                  <a:srgbClr val="00758D"/>
                </a:solidFill>
                <a:latin typeface="Arial" panose="020B0604020202020204" pitchFamily="34" charset="0"/>
                <a:ea typeface="+mj-ea"/>
                <a:cs typeface="Arial" panose="020B0604020202020204" pitchFamily="34" charset="0"/>
              </a:rPr>
              <a:t>Reglamento del Parlamento de Cataluña</a:t>
            </a:r>
            <a:endParaRPr lang="es-ES" b="1" dirty="0">
              <a:solidFill>
                <a:srgbClr val="00758D"/>
              </a:solidFill>
              <a:latin typeface="Arial" panose="020B0604020202020204" pitchFamily="34" charset="0"/>
              <a:ea typeface="+mj-ea"/>
              <a:cs typeface="Arial" panose="020B0604020202020204" pitchFamily="34" charset="0"/>
            </a:endParaRPr>
          </a:p>
        </p:txBody>
      </p:sp>
      <p:pic>
        <p:nvPicPr>
          <p:cNvPr id="3" name="Imatge 2"/>
          <p:cNvPicPr>
            <a:picLocks noChangeAspect="1"/>
          </p:cNvPicPr>
          <p:nvPr/>
        </p:nvPicPr>
        <p:blipFill rotWithShape="1">
          <a:blip r:embed="rId2"/>
          <a:srcRect t="4649"/>
          <a:stretch/>
        </p:blipFill>
        <p:spPr>
          <a:xfrm>
            <a:off x="514261" y="1625726"/>
            <a:ext cx="3938079" cy="1927796"/>
          </a:xfrm>
          <a:prstGeom prst="rect">
            <a:avLst/>
          </a:prstGeom>
        </p:spPr>
      </p:pic>
      <p:grpSp>
        <p:nvGrpSpPr>
          <p:cNvPr id="10" name="Agrupa 9"/>
          <p:cNvGrpSpPr/>
          <p:nvPr/>
        </p:nvGrpSpPr>
        <p:grpSpPr>
          <a:xfrm>
            <a:off x="4693386" y="1600726"/>
            <a:ext cx="3848448" cy="1952796"/>
            <a:chOff x="4581874" y="1327941"/>
            <a:chExt cx="3685267" cy="1814670"/>
          </a:xfrm>
        </p:grpSpPr>
        <p:pic>
          <p:nvPicPr>
            <p:cNvPr id="4" name="Imatge 3"/>
            <p:cNvPicPr>
              <a:picLocks noChangeAspect="1"/>
            </p:cNvPicPr>
            <p:nvPr/>
          </p:nvPicPr>
          <p:blipFill>
            <a:blip r:embed="rId3"/>
            <a:stretch>
              <a:fillRect/>
            </a:stretch>
          </p:blipFill>
          <p:spPr>
            <a:xfrm>
              <a:off x="4581874" y="1327941"/>
              <a:ext cx="3685267" cy="1184784"/>
            </a:xfrm>
            <a:prstGeom prst="rect">
              <a:avLst/>
            </a:prstGeom>
          </p:spPr>
        </p:pic>
        <p:pic>
          <p:nvPicPr>
            <p:cNvPr id="9" name="Imatge 8"/>
            <p:cNvPicPr>
              <a:picLocks noChangeAspect="1"/>
            </p:cNvPicPr>
            <p:nvPr/>
          </p:nvPicPr>
          <p:blipFill rotWithShape="1">
            <a:blip r:embed="rId4"/>
            <a:srcRect t="14479"/>
            <a:stretch/>
          </p:blipFill>
          <p:spPr>
            <a:xfrm>
              <a:off x="4581874" y="2508061"/>
              <a:ext cx="3657833" cy="634550"/>
            </a:xfrm>
            <a:prstGeom prst="rect">
              <a:avLst/>
            </a:prstGeom>
          </p:spPr>
        </p:pic>
      </p:grpSp>
    </p:spTree>
    <p:extLst>
      <p:ext uri="{BB962C8B-B14F-4D97-AF65-F5344CB8AC3E}">
        <p14:creationId xmlns:p14="http://schemas.microsoft.com/office/powerpoint/2010/main" xmlns="" val="3946025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nvSpPr>
        <p:spPr>
          <a:xfrm>
            <a:off x="1141273" y="438952"/>
            <a:ext cx="5851988" cy="356503"/>
          </a:xfrm>
          <a:prstGeom prst="rect">
            <a:avLst/>
          </a:prstGeom>
        </p:spPr>
        <p:txBody>
          <a:bodyPr/>
          <a:lstStyle/>
          <a:p>
            <a:pPr>
              <a:spcBef>
                <a:spcPct val="0"/>
              </a:spcBef>
            </a:pPr>
            <a:r>
              <a:rPr lang="ca-ES" b="1" dirty="0" smtClean="0">
                <a:solidFill>
                  <a:srgbClr val="00758D"/>
                </a:solidFill>
                <a:latin typeface="Arial" panose="020B0604020202020204" pitchFamily="34" charset="0"/>
                <a:ea typeface="+mj-ea"/>
                <a:cs typeface="Arial" panose="020B0604020202020204" pitchFamily="34" charset="0"/>
              </a:rPr>
              <a:t>Reglamento del Parlamento de Cataluña</a:t>
            </a:r>
            <a:endParaRPr lang="es-ES" b="1" dirty="0">
              <a:solidFill>
                <a:srgbClr val="00758D"/>
              </a:solidFill>
              <a:latin typeface="Arial" panose="020B0604020202020204" pitchFamily="34" charset="0"/>
              <a:ea typeface="+mj-ea"/>
              <a:cs typeface="Arial" panose="020B0604020202020204" pitchFamily="34" charset="0"/>
            </a:endParaRPr>
          </a:p>
        </p:txBody>
      </p:sp>
      <p:pic>
        <p:nvPicPr>
          <p:cNvPr id="6" name="Imatge 5"/>
          <p:cNvPicPr>
            <a:picLocks noChangeAspect="1"/>
          </p:cNvPicPr>
          <p:nvPr/>
        </p:nvPicPr>
        <p:blipFill>
          <a:blip r:embed="rId2"/>
          <a:stretch>
            <a:fillRect/>
          </a:stretch>
        </p:blipFill>
        <p:spPr>
          <a:xfrm>
            <a:off x="494274" y="1077951"/>
            <a:ext cx="3749467" cy="3627864"/>
          </a:xfrm>
          <a:prstGeom prst="rect">
            <a:avLst/>
          </a:prstGeom>
        </p:spPr>
      </p:pic>
      <p:grpSp>
        <p:nvGrpSpPr>
          <p:cNvPr id="14" name="Agrupa 13"/>
          <p:cNvGrpSpPr/>
          <p:nvPr/>
        </p:nvGrpSpPr>
        <p:grpSpPr>
          <a:xfrm>
            <a:off x="4611959" y="1493208"/>
            <a:ext cx="3573037" cy="1500361"/>
            <a:chOff x="4545051" y="1644283"/>
            <a:chExt cx="3821131" cy="1638916"/>
          </a:xfrm>
        </p:grpSpPr>
        <p:pic>
          <p:nvPicPr>
            <p:cNvPr id="7" name="Imatge 6"/>
            <p:cNvPicPr>
              <a:picLocks noChangeAspect="1"/>
            </p:cNvPicPr>
            <p:nvPr/>
          </p:nvPicPr>
          <p:blipFill rotWithShape="1">
            <a:blip r:embed="rId3"/>
            <a:srcRect t="-1" b="3788"/>
            <a:stretch/>
          </p:blipFill>
          <p:spPr>
            <a:xfrm>
              <a:off x="4545051" y="1644283"/>
              <a:ext cx="3821131" cy="1098917"/>
            </a:xfrm>
            <a:prstGeom prst="rect">
              <a:avLst/>
            </a:prstGeom>
          </p:spPr>
        </p:pic>
        <p:pic>
          <p:nvPicPr>
            <p:cNvPr id="13" name="Imatge 12"/>
            <p:cNvPicPr>
              <a:picLocks noChangeAspect="1"/>
            </p:cNvPicPr>
            <p:nvPr/>
          </p:nvPicPr>
          <p:blipFill>
            <a:blip r:embed="rId4"/>
            <a:stretch>
              <a:fillRect/>
            </a:stretch>
          </p:blipFill>
          <p:spPr>
            <a:xfrm>
              <a:off x="4545051" y="2743200"/>
              <a:ext cx="3766325" cy="539999"/>
            </a:xfrm>
            <a:prstGeom prst="rect">
              <a:avLst/>
            </a:prstGeom>
          </p:spPr>
        </p:pic>
      </p:grpSp>
      <p:pic>
        <p:nvPicPr>
          <p:cNvPr id="9" name="Imatge 8"/>
          <p:cNvPicPr>
            <a:picLocks noChangeAspect="1"/>
          </p:cNvPicPr>
          <p:nvPr/>
        </p:nvPicPr>
        <p:blipFill>
          <a:blip r:embed="rId5"/>
          <a:stretch>
            <a:fillRect/>
          </a:stretch>
        </p:blipFill>
        <p:spPr>
          <a:xfrm>
            <a:off x="4672717" y="3196975"/>
            <a:ext cx="3822292" cy="1593470"/>
          </a:xfrm>
          <a:prstGeom prst="rect">
            <a:avLst/>
          </a:prstGeom>
        </p:spPr>
      </p:pic>
    </p:spTree>
    <p:extLst>
      <p:ext uri="{BB962C8B-B14F-4D97-AF65-F5344CB8AC3E}">
        <p14:creationId xmlns:p14="http://schemas.microsoft.com/office/powerpoint/2010/main" xmlns="" val="2170914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nvSpPr>
        <p:spPr>
          <a:xfrm>
            <a:off x="1141273" y="438952"/>
            <a:ext cx="5851988" cy="356503"/>
          </a:xfrm>
          <a:prstGeom prst="rect">
            <a:avLst/>
          </a:prstGeom>
        </p:spPr>
        <p:txBody>
          <a:bodyPr/>
          <a:lstStyle/>
          <a:p>
            <a:pPr>
              <a:spcBef>
                <a:spcPct val="0"/>
              </a:spcBef>
            </a:pPr>
            <a:r>
              <a:rPr lang="ca-ES" b="1" dirty="0" smtClean="0">
                <a:solidFill>
                  <a:srgbClr val="00758D"/>
                </a:solidFill>
                <a:latin typeface="Arial" panose="020B0604020202020204" pitchFamily="34" charset="0"/>
                <a:ea typeface="+mj-ea"/>
                <a:cs typeface="Arial" panose="020B0604020202020204" pitchFamily="34" charset="0"/>
              </a:rPr>
              <a:t>Reglamento del Parlamento de Cataluña</a:t>
            </a:r>
            <a:endParaRPr lang="es-ES" b="1" dirty="0">
              <a:solidFill>
                <a:srgbClr val="00758D"/>
              </a:solidFill>
              <a:latin typeface="Arial" panose="020B0604020202020204" pitchFamily="34" charset="0"/>
              <a:ea typeface="+mj-ea"/>
              <a:cs typeface="Arial" panose="020B0604020202020204" pitchFamily="34" charset="0"/>
            </a:endParaRPr>
          </a:p>
        </p:txBody>
      </p:sp>
      <p:grpSp>
        <p:nvGrpSpPr>
          <p:cNvPr id="10" name="Agrupa 9"/>
          <p:cNvGrpSpPr/>
          <p:nvPr/>
        </p:nvGrpSpPr>
        <p:grpSpPr>
          <a:xfrm>
            <a:off x="518867" y="1120861"/>
            <a:ext cx="3684227" cy="3659295"/>
            <a:chOff x="385052" y="1128294"/>
            <a:chExt cx="3684227" cy="3659295"/>
          </a:xfrm>
        </p:grpSpPr>
        <p:pic>
          <p:nvPicPr>
            <p:cNvPr id="2" name="Imatge 1"/>
            <p:cNvPicPr>
              <a:picLocks noChangeAspect="1"/>
            </p:cNvPicPr>
            <p:nvPr/>
          </p:nvPicPr>
          <p:blipFill>
            <a:blip r:embed="rId2"/>
            <a:stretch>
              <a:fillRect/>
            </a:stretch>
          </p:blipFill>
          <p:spPr>
            <a:xfrm>
              <a:off x="420392" y="1128294"/>
              <a:ext cx="3648887" cy="2404203"/>
            </a:xfrm>
            <a:prstGeom prst="rect">
              <a:avLst/>
            </a:prstGeom>
          </p:spPr>
        </p:pic>
        <p:pic>
          <p:nvPicPr>
            <p:cNvPr id="3" name="Imatge 2"/>
            <p:cNvPicPr>
              <a:picLocks noChangeAspect="1"/>
            </p:cNvPicPr>
            <p:nvPr/>
          </p:nvPicPr>
          <p:blipFill rotWithShape="1">
            <a:blip r:embed="rId3"/>
            <a:srcRect b="33996"/>
            <a:stretch/>
          </p:blipFill>
          <p:spPr>
            <a:xfrm>
              <a:off x="385052" y="3532497"/>
              <a:ext cx="3684227" cy="1255092"/>
            </a:xfrm>
            <a:prstGeom prst="rect">
              <a:avLst/>
            </a:prstGeom>
          </p:spPr>
        </p:pic>
      </p:grpSp>
      <p:grpSp>
        <p:nvGrpSpPr>
          <p:cNvPr id="9" name="Agrupa 8"/>
          <p:cNvGrpSpPr/>
          <p:nvPr/>
        </p:nvGrpSpPr>
        <p:grpSpPr>
          <a:xfrm>
            <a:off x="4623451" y="1307316"/>
            <a:ext cx="3481078" cy="3586906"/>
            <a:chOff x="4760875" y="1418829"/>
            <a:chExt cx="3481078" cy="3586906"/>
          </a:xfrm>
        </p:grpSpPr>
        <p:pic>
          <p:nvPicPr>
            <p:cNvPr id="4" name="Imatge 3"/>
            <p:cNvPicPr>
              <a:picLocks noChangeAspect="1"/>
            </p:cNvPicPr>
            <p:nvPr/>
          </p:nvPicPr>
          <p:blipFill rotWithShape="1">
            <a:blip r:embed="rId4"/>
            <a:srcRect t="1219"/>
            <a:stretch/>
          </p:blipFill>
          <p:spPr>
            <a:xfrm>
              <a:off x="4760875" y="1992350"/>
              <a:ext cx="3481078" cy="3013385"/>
            </a:xfrm>
            <a:prstGeom prst="rect">
              <a:avLst/>
            </a:prstGeom>
          </p:spPr>
        </p:pic>
        <p:pic>
          <p:nvPicPr>
            <p:cNvPr id="5" name="Imatge 4"/>
            <p:cNvPicPr>
              <a:picLocks noChangeAspect="1"/>
            </p:cNvPicPr>
            <p:nvPr/>
          </p:nvPicPr>
          <p:blipFill rotWithShape="1">
            <a:blip r:embed="rId5"/>
            <a:srcRect b="4929"/>
            <a:stretch/>
          </p:blipFill>
          <p:spPr>
            <a:xfrm>
              <a:off x="4760875" y="1418829"/>
              <a:ext cx="3412366" cy="573521"/>
            </a:xfrm>
            <a:prstGeom prst="rect">
              <a:avLst/>
            </a:prstGeom>
          </p:spPr>
        </p:pic>
      </p:grpSp>
    </p:spTree>
    <p:extLst>
      <p:ext uri="{BB962C8B-B14F-4D97-AF65-F5344CB8AC3E}">
        <p14:creationId xmlns:p14="http://schemas.microsoft.com/office/powerpoint/2010/main" xmlns="" val="4044990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nvSpPr>
        <p:spPr>
          <a:xfrm>
            <a:off x="1006011" y="438952"/>
            <a:ext cx="5851988" cy="7537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600" b="1" dirty="0" smtClean="0">
                <a:solidFill>
                  <a:srgbClr val="00758D"/>
                </a:solidFill>
                <a:latin typeface="Arial" panose="020B0604020202020204" pitchFamily="34" charset="0"/>
                <a:cs typeface="Arial" panose="020B0604020202020204" pitchFamily="34" charset="0"/>
              </a:rPr>
              <a:t>El régimen de acceso a la información del Parlamento de Cataluña</a:t>
            </a:r>
            <a:endParaRPr lang="es-ES" sz="1600" b="1" dirty="0">
              <a:solidFill>
                <a:srgbClr val="00758D"/>
              </a:solidFill>
              <a:latin typeface="Arial" panose="020B0604020202020204" pitchFamily="34" charset="0"/>
              <a:cs typeface="Arial" panose="020B0604020202020204" pitchFamily="34" charset="0"/>
            </a:endParaRPr>
          </a:p>
        </p:txBody>
      </p:sp>
      <p:sp>
        <p:nvSpPr>
          <p:cNvPr id="5" name="QuadreDeText 4"/>
          <p:cNvSpPr txBox="1"/>
          <p:nvPr/>
        </p:nvSpPr>
        <p:spPr>
          <a:xfrm>
            <a:off x="1006011" y="1221738"/>
            <a:ext cx="7740424" cy="3970318"/>
          </a:xfrm>
          <a:prstGeom prst="rect">
            <a:avLst/>
          </a:prstGeom>
          <a:noFill/>
        </p:spPr>
        <p:txBody>
          <a:bodyPr wrap="square" rtlCol="0">
            <a:spAutoFit/>
          </a:bodyPr>
          <a:lstStyle/>
          <a:p>
            <a:r>
              <a:rPr lang="es-ES" b="1" dirty="0" smtClean="0">
                <a:solidFill>
                  <a:schemeClr val="accent5">
                    <a:lumMod val="50000"/>
                  </a:schemeClr>
                </a:solidFill>
              </a:rPr>
              <a:t>Régimen de garantía ante las limitaciones al acceso a la información del Parlamento  (art. 219 RPC):</a:t>
            </a:r>
          </a:p>
          <a:p>
            <a:endParaRPr lang="es-ES" b="1" dirty="0">
              <a:solidFill>
                <a:schemeClr val="accent5">
                  <a:lumMod val="50000"/>
                </a:schemeClr>
              </a:solidFill>
            </a:endParaRPr>
          </a:p>
          <a:p>
            <a:pPr marL="285750" indent="-285750">
              <a:buFontTx/>
              <a:buChar char="-"/>
            </a:pPr>
            <a:r>
              <a:rPr lang="es-ES" dirty="0" smtClean="0"/>
              <a:t>El Reglamento del Parlamento prevé desde su reforma de 2016 que la función de garantía se otorgará a la GAIP por convenio, pero éste no se ha firmado aún,  por lo que la GAIP no puede admitir aún las reclamaciones de ciudadanos contra las denegaciones de acceso acordadas por el </a:t>
            </a:r>
            <a:r>
              <a:rPr lang="es-ES" dirty="0"/>
              <a:t>Parlamento  (art. 219. 2 </a:t>
            </a:r>
            <a:r>
              <a:rPr lang="es-ES" dirty="0" smtClean="0"/>
              <a:t>RPC)</a:t>
            </a:r>
          </a:p>
          <a:p>
            <a:pPr marL="285750" indent="-285750">
              <a:buFontTx/>
              <a:buChar char="-"/>
            </a:pPr>
            <a:endParaRPr lang="es-ES" dirty="0"/>
          </a:p>
          <a:p>
            <a:pPr marL="285750" indent="-285750">
              <a:buFontTx/>
              <a:buChar char="-"/>
            </a:pPr>
            <a:r>
              <a:rPr lang="es-ES" dirty="0" smtClean="0"/>
              <a:t>El </a:t>
            </a:r>
            <a:r>
              <a:rPr lang="es-ES" dirty="0"/>
              <a:t>Parlamento tiene un órgano </a:t>
            </a:r>
            <a:r>
              <a:rPr lang="es-ES" dirty="0" smtClean="0"/>
              <a:t>propio de </a:t>
            </a:r>
            <a:r>
              <a:rPr lang="es-ES" dirty="0"/>
              <a:t>garantía del derecho de acceso a la información pública, integrado por un letrado y personal funcionario, que revisa las decisiones de la Mesa desestimatorias o </a:t>
            </a:r>
            <a:r>
              <a:rPr lang="es-ES" dirty="0" smtClean="0"/>
              <a:t>limitativas del derecho de acceso.</a:t>
            </a:r>
            <a:endParaRPr lang="es-ES" dirty="0"/>
          </a:p>
          <a:p>
            <a:pPr marL="285750" indent="-285750">
              <a:buFontTx/>
              <a:buChar char="-"/>
            </a:pPr>
            <a:endParaRPr lang="es-ES" dirty="0" smtClean="0"/>
          </a:p>
        </p:txBody>
      </p:sp>
    </p:spTree>
    <p:extLst>
      <p:ext uri="{BB962C8B-B14F-4D97-AF65-F5344CB8AC3E}">
        <p14:creationId xmlns:p14="http://schemas.microsoft.com/office/powerpoint/2010/main" xmlns="" val="400025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nvSpPr>
        <p:spPr>
          <a:xfrm>
            <a:off x="1141273" y="438952"/>
            <a:ext cx="5851988" cy="356503"/>
          </a:xfrm>
          <a:prstGeom prst="rect">
            <a:avLst/>
          </a:prstGeom>
        </p:spPr>
        <p:txBody>
          <a:bodyPr/>
          <a:lstStyle/>
          <a:p>
            <a:pPr>
              <a:spcBef>
                <a:spcPct val="0"/>
              </a:spcBef>
            </a:pPr>
            <a:r>
              <a:rPr lang="ca-ES" b="1" dirty="0" smtClean="0">
                <a:solidFill>
                  <a:srgbClr val="00758D"/>
                </a:solidFill>
                <a:latin typeface="Arial" panose="020B0604020202020204" pitchFamily="34" charset="0"/>
                <a:ea typeface="+mj-ea"/>
                <a:cs typeface="Arial" panose="020B0604020202020204" pitchFamily="34" charset="0"/>
              </a:rPr>
              <a:t>Reglamento del Parlamento de Cataluña</a:t>
            </a:r>
            <a:endParaRPr lang="es-ES" b="1" dirty="0">
              <a:solidFill>
                <a:srgbClr val="00758D"/>
              </a:solidFill>
              <a:latin typeface="Arial" panose="020B0604020202020204" pitchFamily="34" charset="0"/>
              <a:ea typeface="+mj-ea"/>
              <a:cs typeface="Arial" panose="020B0604020202020204" pitchFamily="34" charset="0"/>
            </a:endParaRPr>
          </a:p>
        </p:txBody>
      </p:sp>
      <p:pic>
        <p:nvPicPr>
          <p:cNvPr id="2" name="Imatge 1"/>
          <p:cNvPicPr>
            <a:picLocks noChangeAspect="1"/>
          </p:cNvPicPr>
          <p:nvPr/>
        </p:nvPicPr>
        <p:blipFill>
          <a:blip r:embed="rId2"/>
          <a:stretch>
            <a:fillRect/>
          </a:stretch>
        </p:blipFill>
        <p:spPr>
          <a:xfrm>
            <a:off x="1419399" y="1568604"/>
            <a:ext cx="5295735" cy="2401229"/>
          </a:xfrm>
          <a:prstGeom prst="rect">
            <a:avLst/>
          </a:prstGeom>
        </p:spPr>
      </p:pic>
    </p:spTree>
    <p:extLst>
      <p:ext uri="{BB962C8B-B14F-4D97-AF65-F5344CB8AC3E}">
        <p14:creationId xmlns:p14="http://schemas.microsoft.com/office/powerpoint/2010/main" xmlns="" val="3100822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text 1"/>
          <p:cNvSpPr>
            <a:spLocks noGrp="1"/>
          </p:cNvSpPr>
          <p:nvPr>
            <p:ph type="body" sz="quarter" idx="11"/>
          </p:nvPr>
        </p:nvSpPr>
        <p:spPr>
          <a:xfrm>
            <a:off x="739471" y="1343771"/>
            <a:ext cx="7121429" cy="2751151"/>
          </a:xfrm>
        </p:spPr>
        <p:txBody>
          <a:bodyPr/>
          <a:lstStyle/>
          <a:p>
            <a:r>
              <a:rPr lang="es-ES" dirty="0" smtClean="0"/>
              <a:t>Algunas líneas doctrinales de la GAIP que han contribuido a someter al régimen de transparencia materias hasta ahora fuera del alcance de la ciudadanía:</a:t>
            </a:r>
          </a:p>
          <a:p>
            <a:endParaRPr lang="es-ES" dirty="0" smtClean="0"/>
          </a:p>
          <a:p>
            <a:pPr marL="285750" indent="-285750">
              <a:buFontTx/>
              <a:buChar char="-"/>
            </a:pPr>
            <a:r>
              <a:rPr lang="es-ES" dirty="0" smtClean="0"/>
              <a:t>La publicidad activa de las subvenciones a los grupos políticos municipales y la justificación de los gastos realizados con cargo a ellas.</a:t>
            </a:r>
          </a:p>
          <a:p>
            <a:pPr marL="285750" indent="-285750">
              <a:buFontTx/>
              <a:buChar char="-"/>
            </a:pPr>
            <a:endParaRPr lang="es-ES" dirty="0" smtClean="0"/>
          </a:p>
          <a:p>
            <a:pPr marL="285750" indent="-285750">
              <a:buFontTx/>
              <a:buChar char="-"/>
            </a:pPr>
            <a:r>
              <a:rPr lang="es-ES" dirty="0" smtClean="0"/>
              <a:t>El acceso a información tributaria:  las fincas exentas de IBI.</a:t>
            </a:r>
          </a:p>
          <a:p>
            <a:pPr marL="285750" indent="-285750">
              <a:buFontTx/>
              <a:buChar char="-"/>
            </a:pPr>
            <a:endParaRPr lang="es-ES" dirty="0" smtClean="0"/>
          </a:p>
          <a:p>
            <a:pPr marL="285750" indent="-285750">
              <a:buFontTx/>
              <a:buChar char="-"/>
            </a:pPr>
            <a:r>
              <a:rPr lang="es-ES" dirty="0" smtClean="0"/>
              <a:t>La publicidad activa de los estudios, informes y dictámenes contratados por la Administración.</a:t>
            </a:r>
            <a:endParaRPr lang="es-ES" dirty="0"/>
          </a:p>
        </p:txBody>
      </p:sp>
    </p:spTree>
    <p:extLst>
      <p:ext uri="{BB962C8B-B14F-4D97-AF65-F5344CB8AC3E}">
        <p14:creationId xmlns:p14="http://schemas.microsoft.com/office/powerpoint/2010/main" xmlns="" val="2281439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p:cNvSpPr txBox="1"/>
          <p:nvPr/>
        </p:nvSpPr>
        <p:spPr>
          <a:xfrm>
            <a:off x="1438130" y="1613545"/>
            <a:ext cx="5400600" cy="461665"/>
          </a:xfrm>
          <a:prstGeom prst="rect">
            <a:avLst/>
          </a:prstGeom>
          <a:noFill/>
        </p:spPr>
        <p:txBody>
          <a:bodyPr wrap="square" rtlCol="0">
            <a:spAutoFit/>
          </a:bodyPr>
          <a:lstStyle/>
          <a:p>
            <a:pPr algn="ctr"/>
            <a:r>
              <a:rPr lang="es-ES" sz="2400" b="1" dirty="0" smtClean="0"/>
              <a:t>Gracias por su atención</a:t>
            </a:r>
            <a:endParaRPr lang="es-ES" sz="2400" b="1" dirty="0"/>
          </a:p>
        </p:txBody>
      </p:sp>
      <p:sp>
        <p:nvSpPr>
          <p:cNvPr id="5" name="QuadreDeText 4"/>
          <p:cNvSpPr txBox="1"/>
          <p:nvPr/>
        </p:nvSpPr>
        <p:spPr>
          <a:xfrm>
            <a:off x="1035063" y="2685220"/>
            <a:ext cx="6984776" cy="1446550"/>
          </a:xfrm>
          <a:prstGeom prst="rect">
            <a:avLst/>
          </a:prstGeom>
          <a:noFill/>
        </p:spPr>
        <p:txBody>
          <a:bodyPr wrap="square" rtlCol="0">
            <a:spAutoFit/>
          </a:bodyPr>
          <a:lstStyle/>
          <a:p>
            <a:pPr algn="ctr"/>
            <a:r>
              <a:rPr lang="es-ES" sz="2000" b="1" dirty="0" smtClean="0"/>
              <a:t>Comisión de Garantía del Derecho de Acceso </a:t>
            </a:r>
          </a:p>
          <a:p>
            <a:pPr algn="ctr"/>
            <a:r>
              <a:rPr lang="es-ES" sz="2000" b="1" dirty="0" smtClean="0"/>
              <a:t>a la Información Pública </a:t>
            </a:r>
          </a:p>
          <a:p>
            <a:pPr algn="ctr"/>
            <a:r>
              <a:rPr lang="ca-ES" sz="2400" dirty="0" smtClean="0">
                <a:hlinkClick r:id="rId3"/>
              </a:rPr>
              <a:t>www.gaip.cat</a:t>
            </a:r>
            <a:endParaRPr lang="ca-ES" sz="2400" dirty="0" smtClean="0"/>
          </a:p>
          <a:p>
            <a:pPr algn="ctr"/>
            <a:r>
              <a:rPr lang="ca-ES" sz="2400" dirty="0" smtClean="0">
                <a:hlinkClick r:id="rId4"/>
              </a:rPr>
              <a:t>gaip@gencat.cat</a:t>
            </a:r>
            <a:endParaRPr lang="ca-ES" sz="2400" dirty="0"/>
          </a:p>
        </p:txBody>
      </p:sp>
    </p:spTree>
    <p:extLst>
      <p:ext uri="{BB962C8B-B14F-4D97-AF65-F5344CB8AC3E}">
        <p14:creationId xmlns:p14="http://schemas.microsoft.com/office/powerpoint/2010/main" xmlns="" val="5968603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nvSpPr>
        <p:spPr>
          <a:xfrm>
            <a:off x="1081376" y="453483"/>
            <a:ext cx="5518207" cy="54904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600" b="1" dirty="0" smtClean="0">
                <a:solidFill>
                  <a:srgbClr val="00758D"/>
                </a:solidFill>
                <a:latin typeface="Arial" panose="020B0604020202020204" pitchFamily="34" charset="0"/>
                <a:cs typeface="Arial" panose="020B0604020202020204" pitchFamily="34" charset="0"/>
              </a:rPr>
              <a:t>Criterio 1/2018: publicidad activa de las subvenciones a los grupos políticos de las Corporaciones Locales. </a:t>
            </a:r>
            <a:endParaRPr lang="es-ES" sz="1800" b="1" dirty="0">
              <a:solidFill>
                <a:srgbClr val="00758D"/>
              </a:solidFill>
              <a:latin typeface="Arial" panose="020B0604020202020204" pitchFamily="34" charset="0"/>
              <a:cs typeface="Arial" panose="020B0604020202020204" pitchFamily="34" charset="0"/>
            </a:endParaRPr>
          </a:p>
        </p:txBody>
      </p:sp>
      <p:pic>
        <p:nvPicPr>
          <p:cNvPr id="2" name="Imatge 1"/>
          <p:cNvPicPr>
            <a:picLocks noChangeAspect="1"/>
          </p:cNvPicPr>
          <p:nvPr/>
        </p:nvPicPr>
        <p:blipFill>
          <a:blip r:embed="rId2"/>
          <a:stretch>
            <a:fillRect/>
          </a:stretch>
        </p:blipFill>
        <p:spPr>
          <a:xfrm>
            <a:off x="1081376" y="1105890"/>
            <a:ext cx="4847153" cy="3879577"/>
          </a:xfrm>
          <a:prstGeom prst="rect">
            <a:avLst/>
          </a:prstGeom>
        </p:spPr>
      </p:pic>
    </p:spTree>
    <p:extLst>
      <p:ext uri="{BB962C8B-B14F-4D97-AF65-F5344CB8AC3E}">
        <p14:creationId xmlns:p14="http://schemas.microsoft.com/office/powerpoint/2010/main" xmlns="" val="271663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tge 6"/>
          <p:cNvPicPr>
            <a:picLocks noChangeAspect="1"/>
          </p:cNvPicPr>
          <p:nvPr/>
        </p:nvPicPr>
        <p:blipFill>
          <a:blip r:embed="rId2"/>
          <a:stretch>
            <a:fillRect/>
          </a:stretch>
        </p:blipFill>
        <p:spPr>
          <a:xfrm>
            <a:off x="1204882" y="803083"/>
            <a:ext cx="5211819" cy="6410127"/>
          </a:xfrm>
          <a:prstGeom prst="rect">
            <a:avLst/>
          </a:prstGeom>
        </p:spPr>
      </p:pic>
      <p:sp>
        <p:nvSpPr>
          <p:cNvPr id="8" name="1 Título"/>
          <p:cNvSpPr>
            <a:spLocks noGrp="1"/>
          </p:cNvSpPr>
          <p:nvPr/>
        </p:nvSpPr>
        <p:spPr>
          <a:xfrm>
            <a:off x="1268492" y="438953"/>
            <a:ext cx="5084598" cy="364130"/>
          </a:xfrm>
          <a:prstGeom prst="rect">
            <a:avLst/>
          </a:prstGeom>
        </p:spPr>
        <p:txBody>
          <a:bodyPr/>
          <a:lstStyle/>
          <a:p>
            <a:pPr>
              <a:spcBef>
                <a:spcPct val="0"/>
              </a:spcBef>
            </a:pPr>
            <a:r>
              <a:rPr lang="es-ES" b="1" dirty="0" smtClean="0">
                <a:solidFill>
                  <a:srgbClr val="00758D"/>
                </a:solidFill>
                <a:latin typeface="Arial" panose="020B0604020202020204" pitchFamily="34" charset="0"/>
                <a:ea typeface="+mj-ea"/>
                <a:cs typeface="Arial" panose="020B0604020202020204" pitchFamily="34" charset="0"/>
              </a:rPr>
              <a:t>Información tributaria: Fincas exentas de IBI</a:t>
            </a:r>
            <a:endParaRPr lang="es-ES" b="1" dirty="0">
              <a:solidFill>
                <a:srgbClr val="00758D"/>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98911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nvSpPr>
        <p:spPr>
          <a:xfrm>
            <a:off x="1268494" y="438952"/>
            <a:ext cx="5490115" cy="658328"/>
          </a:xfrm>
          <a:prstGeom prst="rect">
            <a:avLst/>
          </a:prstGeom>
        </p:spPr>
        <p:txBody>
          <a:bodyPr/>
          <a:lstStyle/>
          <a:p>
            <a:pPr>
              <a:spcBef>
                <a:spcPct val="0"/>
              </a:spcBef>
            </a:pPr>
            <a:r>
              <a:rPr lang="es-ES" b="1" dirty="0" smtClean="0">
                <a:solidFill>
                  <a:srgbClr val="00758D"/>
                </a:solidFill>
                <a:latin typeface="Arial" panose="020B0604020202020204" pitchFamily="34" charset="0"/>
                <a:ea typeface="+mj-ea"/>
                <a:cs typeface="Arial" panose="020B0604020202020204" pitchFamily="34" charset="0"/>
              </a:rPr>
              <a:t>Publicidad activa de los estudios y dictámenes.</a:t>
            </a:r>
          </a:p>
          <a:p>
            <a:pPr>
              <a:spcBef>
                <a:spcPct val="0"/>
              </a:spcBef>
            </a:pPr>
            <a:r>
              <a:rPr lang="es-ES" b="1" dirty="0" smtClean="0">
                <a:solidFill>
                  <a:srgbClr val="00758D"/>
                </a:solidFill>
                <a:latin typeface="Arial" panose="020B0604020202020204" pitchFamily="34" charset="0"/>
                <a:ea typeface="+mj-ea"/>
                <a:cs typeface="Arial" panose="020B0604020202020204" pitchFamily="34" charset="0"/>
              </a:rPr>
              <a:t>Informe interno </a:t>
            </a:r>
          </a:p>
          <a:p>
            <a:pPr>
              <a:spcBef>
                <a:spcPct val="0"/>
              </a:spcBef>
            </a:pPr>
            <a:endParaRPr lang="es-ES" b="1" dirty="0">
              <a:solidFill>
                <a:srgbClr val="00758D"/>
              </a:solidFill>
              <a:latin typeface="Arial" panose="020B0604020202020204" pitchFamily="34" charset="0"/>
              <a:ea typeface="+mj-ea"/>
              <a:cs typeface="Arial" panose="020B0604020202020204" pitchFamily="34" charset="0"/>
            </a:endParaRPr>
          </a:p>
          <a:p>
            <a:pPr>
              <a:spcBef>
                <a:spcPct val="0"/>
              </a:spcBef>
            </a:pPr>
            <a:r>
              <a:rPr lang="es-ES" b="1" dirty="0" smtClean="0">
                <a:solidFill>
                  <a:srgbClr val="00758D"/>
                </a:solidFill>
                <a:latin typeface="Arial" panose="020B0604020202020204" pitchFamily="34" charset="0"/>
                <a:ea typeface="+mj-ea"/>
                <a:cs typeface="Arial" panose="020B0604020202020204" pitchFamily="34" charset="0"/>
              </a:rPr>
              <a:t> </a:t>
            </a:r>
            <a:endParaRPr lang="es-ES" b="1" dirty="0">
              <a:solidFill>
                <a:srgbClr val="00758D"/>
              </a:solidFill>
              <a:latin typeface="Arial" panose="020B0604020202020204" pitchFamily="34" charset="0"/>
              <a:ea typeface="+mj-ea"/>
              <a:cs typeface="Arial" panose="020B0604020202020204" pitchFamily="34" charset="0"/>
            </a:endParaRPr>
          </a:p>
        </p:txBody>
      </p:sp>
      <p:pic>
        <p:nvPicPr>
          <p:cNvPr id="6" name="Imatge 5"/>
          <p:cNvPicPr>
            <a:picLocks noChangeAspect="1"/>
          </p:cNvPicPr>
          <p:nvPr/>
        </p:nvPicPr>
        <p:blipFill>
          <a:blip r:embed="rId3"/>
          <a:stretch>
            <a:fillRect/>
          </a:stretch>
        </p:blipFill>
        <p:spPr>
          <a:xfrm>
            <a:off x="1141273" y="1097280"/>
            <a:ext cx="5139634" cy="3927944"/>
          </a:xfrm>
          <a:prstGeom prst="rect">
            <a:avLst/>
          </a:prstGeom>
        </p:spPr>
      </p:pic>
    </p:spTree>
    <p:extLst>
      <p:ext uri="{BB962C8B-B14F-4D97-AF65-F5344CB8AC3E}">
        <p14:creationId xmlns:p14="http://schemas.microsoft.com/office/powerpoint/2010/main" xmlns="" val="33235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nvSpPr>
        <p:spPr>
          <a:xfrm>
            <a:off x="1141273" y="438952"/>
            <a:ext cx="5851988" cy="356503"/>
          </a:xfrm>
          <a:prstGeom prst="rect">
            <a:avLst/>
          </a:prstGeom>
        </p:spPr>
        <p:txBody>
          <a:bodyPr/>
          <a:lstStyle/>
          <a:p>
            <a:pPr>
              <a:spcBef>
                <a:spcPct val="0"/>
              </a:spcBef>
            </a:pPr>
            <a:r>
              <a:rPr lang="es-ES" b="1" dirty="0" smtClean="0">
                <a:solidFill>
                  <a:srgbClr val="00758D"/>
                </a:solidFill>
                <a:latin typeface="Arial" panose="020B0604020202020204" pitchFamily="34" charset="0"/>
                <a:ea typeface="+mj-ea"/>
                <a:cs typeface="Arial" panose="020B0604020202020204" pitchFamily="34" charset="0"/>
              </a:rPr>
              <a:t>Índice doctrinal por conceptos, consultable en la web     </a:t>
            </a:r>
            <a:r>
              <a:rPr lang="ca-ES" dirty="0" smtClean="0"/>
              <a:t>http</a:t>
            </a:r>
            <a:r>
              <a:rPr lang="ca-ES" dirty="0"/>
              <a:t>://</a:t>
            </a:r>
            <a:r>
              <a:rPr lang="ca-ES" dirty="0" smtClean="0"/>
              <a:t>www.gaip.cat/es</a:t>
            </a:r>
            <a:endParaRPr lang="es-ES" b="1" dirty="0">
              <a:solidFill>
                <a:srgbClr val="00758D"/>
              </a:solidFill>
              <a:latin typeface="Arial" panose="020B0604020202020204" pitchFamily="34" charset="0"/>
              <a:ea typeface="+mj-ea"/>
              <a:cs typeface="Arial" panose="020B0604020202020204" pitchFamily="34" charset="0"/>
            </a:endParaRPr>
          </a:p>
        </p:txBody>
      </p:sp>
      <p:pic>
        <p:nvPicPr>
          <p:cNvPr id="4" name="Imatge 3"/>
          <p:cNvPicPr>
            <a:picLocks noChangeAspect="1"/>
          </p:cNvPicPr>
          <p:nvPr/>
        </p:nvPicPr>
        <p:blipFill rotWithShape="1">
          <a:blip r:embed="rId2"/>
          <a:srcRect t="-122" r="5351"/>
          <a:stretch/>
        </p:blipFill>
        <p:spPr>
          <a:xfrm>
            <a:off x="503874" y="1158240"/>
            <a:ext cx="6610598" cy="5310304"/>
          </a:xfrm>
          <a:prstGeom prst="rect">
            <a:avLst/>
          </a:prstGeom>
        </p:spPr>
      </p:pic>
      <p:sp>
        <p:nvSpPr>
          <p:cNvPr id="2" name="Oval 1"/>
          <p:cNvSpPr/>
          <p:nvPr/>
        </p:nvSpPr>
        <p:spPr>
          <a:xfrm>
            <a:off x="5581816" y="1884459"/>
            <a:ext cx="1812897" cy="65200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xmlns="" val="145743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nvSpPr>
        <p:spPr>
          <a:xfrm>
            <a:off x="1006011" y="438952"/>
            <a:ext cx="5851988" cy="75374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600" b="1" dirty="0" smtClean="0">
                <a:solidFill>
                  <a:srgbClr val="00758D"/>
                </a:solidFill>
                <a:latin typeface="Arial" panose="020B0604020202020204" pitchFamily="34" charset="0"/>
                <a:cs typeface="Arial" panose="020B0604020202020204" pitchFamily="34" charset="0"/>
              </a:rPr>
              <a:t>El régimen de acceso de los Diputados al Parlamento de Cataluña y su garantía ante la GAIP</a:t>
            </a:r>
            <a:endParaRPr lang="es-ES" sz="1600" b="1" dirty="0">
              <a:solidFill>
                <a:srgbClr val="00758D"/>
              </a:solidFill>
              <a:latin typeface="Arial" panose="020B0604020202020204" pitchFamily="34" charset="0"/>
              <a:cs typeface="Arial" panose="020B0604020202020204" pitchFamily="34" charset="0"/>
            </a:endParaRPr>
          </a:p>
        </p:txBody>
      </p:sp>
      <p:sp>
        <p:nvSpPr>
          <p:cNvPr id="4" name="QuadreDeText 3"/>
          <p:cNvSpPr txBox="1"/>
          <p:nvPr/>
        </p:nvSpPr>
        <p:spPr>
          <a:xfrm>
            <a:off x="747423" y="1049572"/>
            <a:ext cx="7760473" cy="3539430"/>
          </a:xfrm>
          <a:prstGeom prst="rect">
            <a:avLst/>
          </a:prstGeom>
          <a:noFill/>
        </p:spPr>
        <p:txBody>
          <a:bodyPr wrap="square" rtlCol="0">
            <a:spAutoFit/>
          </a:bodyPr>
          <a:lstStyle/>
          <a:p>
            <a:r>
              <a:rPr lang="es-ES" sz="1600" b="1" dirty="0" smtClean="0">
                <a:solidFill>
                  <a:schemeClr val="accent5">
                    <a:lumMod val="50000"/>
                  </a:schemeClr>
                </a:solidFill>
              </a:rPr>
              <a:t>				Características  (arts. 6 y 7 RPC):</a:t>
            </a:r>
          </a:p>
          <a:p>
            <a:endParaRPr lang="es-ES" sz="1600" dirty="0"/>
          </a:p>
          <a:p>
            <a:pPr marL="285750" indent="-285750">
              <a:buFontTx/>
              <a:buChar char="-"/>
            </a:pPr>
            <a:r>
              <a:rPr lang="es-ES" sz="1600" dirty="0" smtClean="0"/>
              <a:t>Petición de información al gobierno o vía Presidente del Parlamento. Plazo de respuesta 15 días, prorrogable por 7 días más. (Art. 6 RPC)</a:t>
            </a:r>
          </a:p>
          <a:p>
            <a:pPr marL="285750" indent="-285750">
              <a:buFontTx/>
              <a:buChar char="-"/>
            </a:pPr>
            <a:endParaRPr lang="es-ES" sz="1600" dirty="0" smtClean="0"/>
          </a:p>
          <a:p>
            <a:pPr marL="285750" indent="-285750">
              <a:buFontTx/>
              <a:buChar char="-"/>
            </a:pPr>
            <a:r>
              <a:rPr lang="es-ES" sz="1600" dirty="0"/>
              <a:t>I</a:t>
            </a:r>
            <a:r>
              <a:rPr lang="es-ES" sz="1600" dirty="0" smtClean="0"/>
              <a:t>dénticos límites de la legislación de transparencia (artículo 7.1 RPC), ponderados conforme al carácter preferente del derecho atendiendo al </a:t>
            </a:r>
            <a:r>
              <a:rPr lang="es-ES" sz="1600" i="1" dirty="0" err="1" smtClean="0"/>
              <a:t>ius</a:t>
            </a:r>
            <a:r>
              <a:rPr lang="es-ES" sz="1600" i="1" dirty="0" smtClean="0"/>
              <a:t> </a:t>
            </a:r>
            <a:r>
              <a:rPr lang="es-ES" sz="1600" i="1" dirty="0" err="1" smtClean="0"/>
              <a:t>representand</a:t>
            </a:r>
            <a:r>
              <a:rPr lang="es-ES" sz="1600" dirty="0" err="1" smtClean="0"/>
              <a:t>i</a:t>
            </a:r>
            <a:r>
              <a:rPr lang="es-ES" sz="1600" dirty="0" smtClean="0"/>
              <a:t> (artículo 7.2 RPC): acceso parcial y medidas que permitan salvaguardar los bienes jurídicos o derechos protegidos por el límite. </a:t>
            </a:r>
          </a:p>
          <a:p>
            <a:pPr marL="285750" indent="-285750">
              <a:buFontTx/>
              <a:buChar char="-"/>
            </a:pPr>
            <a:r>
              <a:rPr lang="es-ES" sz="1600" dirty="0" smtClean="0"/>
              <a:t>No hay deber de confidencialidad (a diferencia del régimen de acceso de los electos locales) excepto en el marco de la Comisión de materias secretas reservadas (reserva permanente; quien haga pública la información tratada en la Comisión puede ser excluido temporalmente del ejercicio de la función parlamentaria (artículo 11.4 y 241.2 RPC).</a:t>
            </a:r>
            <a:endParaRPr lang="es-ES" sz="1600" dirty="0"/>
          </a:p>
        </p:txBody>
      </p:sp>
    </p:spTree>
    <p:extLst>
      <p:ext uri="{BB962C8B-B14F-4D97-AF65-F5344CB8AC3E}">
        <p14:creationId xmlns:p14="http://schemas.microsoft.com/office/powerpoint/2010/main" xmlns="" val="324656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tge 4"/>
          <p:cNvPicPr>
            <a:picLocks noChangeAspect="1"/>
          </p:cNvPicPr>
          <p:nvPr/>
        </p:nvPicPr>
        <p:blipFill>
          <a:blip r:embed="rId2"/>
          <a:stretch>
            <a:fillRect/>
          </a:stretch>
        </p:blipFill>
        <p:spPr>
          <a:xfrm>
            <a:off x="277619" y="1470335"/>
            <a:ext cx="3905250" cy="2476500"/>
          </a:xfrm>
          <a:prstGeom prst="rect">
            <a:avLst/>
          </a:prstGeom>
        </p:spPr>
      </p:pic>
      <p:pic>
        <p:nvPicPr>
          <p:cNvPr id="6" name="Imatge 5"/>
          <p:cNvPicPr>
            <a:picLocks noChangeAspect="1"/>
          </p:cNvPicPr>
          <p:nvPr/>
        </p:nvPicPr>
        <p:blipFill>
          <a:blip r:embed="rId3"/>
          <a:stretch>
            <a:fillRect/>
          </a:stretch>
        </p:blipFill>
        <p:spPr>
          <a:xfrm>
            <a:off x="4545496" y="1226441"/>
            <a:ext cx="3629025" cy="1771650"/>
          </a:xfrm>
          <a:prstGeom prst="rect">
            <a:avLst/>
          </a:prstGeom>
        </p:spPr>
      </p:pic>
      <p:pic>
        <p:nvPicPr>
          <p:cNvPr id="7" name="Imatge 6"/>
          <p:cNvPicPr>
            <a:picLocks noChangeAspect="1"/>
          </p:cNvPicPr>
          <p:nvPr/>
        </p:nvPicPr>
        <p:blipFill>
          <a:blip r:embed="rId4"/>
          <a:stretch>
            <a:fillRect/>
          </a:stretch>
        </p:blipFill>
        <p:spPr>
          <a:xfrm>
            <a:off x="4574070" y="2922910"/>
            <a:ext cx="3571875" cy="295275"/>
          </a:xfrm>
          <a:prstGeom prst="rect">
            <a:avLst/>
          </a:prstGeom>
        </p:spPr>
      </p:pic>
      <p:sp>
        <p:nvSpPr>
          <p:cNvPr id="8" name="1 Título"/>
          <p:cNvSpPr>
            <a:spLocks noGrp="1"/>
          </p:cNvSpPr>
          <p:nvPr/>
        </p:nvSpPr>
        <p:spPr>
          <a:xfrm>
            <a:off x="1141273" y="438952"/>
            <a:ext cx="5851988" cy="610620"/>
          </a:xfrm>
          <a:prstGeom prst="rect">
            <a:avLst/>
          </a:prstGeom>
        </p:spPr>
        <p:txBody>
          <a:bodyPr/>
          <a:lstStyle/>
          <a:p>
            <a:pPr>
              <a:spcBef>
                <a:spcPct val="0"/>
              </a:spcBef>
            </a:pPr>
            <a:r>
              <a:rPr lang="es-ES" b="1" dirty="0" smtClean="0">
                <a:solidFill>
                  <a:srgbClr val="00758D"/>
                </a:solidFill>
                <a:latin typeface="Arial" panose="020B0604020202020204" pitchFamily="34" charset="0"/>
                <a:ea typeface="+mj-ea"/>
                <a:cs typeface="Arial" panose="020B0604020202020204" pitchFamily="34" charset="0"/>
              </a:rPr>
              <a:t>Régimen de acceso a la información de los diputados y diputadas. Límites. </a:t>
            </a:r>
            <a:endParaRPr lang="es-ES" b="1" dirty="0">
              <a:solidFill>
                <a:srgbClr val="00758D"/>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318551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nvSpPr>
        <p:spPr>
          <a:xfrm>
            <a:off x="1141273" y="438952"/>
            <a:ext cx="5851988" cy="639000"/>
          </a:xfrm>
          <a:prstGeom prst="rect">
            <a:avLst/>
          </a:prstGeom>
        </p:spPr>
        <p:txBody>
          <a:bodyPr/>
          <a:lstStyle/>
          <a:p>
            <a:pPr>
              <a:spcBef>
                <a:spcPct val="0"/>
              </a:spcBef>
            </a:pPr>
            <a:r>
              <a:rPr lang="es-ES" b="1" dirty="0" smtClean="0">
                <a:solidFill>
                  <a:srgbClr val="00758D"/>
                </a:solidFill>
                <a:latin typeface="Arial" panose="020B0604020202020204" pitchFamily="34" charset="0"/>
                <a:ea typeface="+mj-ea"/>
                <a:cs typeface="Arial" panose="020B0604020202020204" pitchFamily="34" charset="0"/>
              </a:rPr>
              <a:t>Dictamen 6/2019: ponderación de límites generales con el derecho de acceso de los diputados.</a:t>
            </a:r>
            <a:endParaRPr lang="es-ES" b="1" dirty="0">
              <a:solidFill>
                <a:srgbClr val="00758D"/>
              </a:solidFill>
              <a:latin typeface="Arial" panose="020B0604020202020204" pitchFamily="34" charset="0"/>
              <a:ea typeface="+mj-ea"/>
              <a:cs typeface="Arial" panose="020B0604020202020204" pitchFamily="34" charset="0"/>
            </a:endParaRPr>
          </a:p>
        </p:txBody>
      </p:sp>
      <p:pic>
        <p:nvPicPr>
          <p:cNvPr id="4" name="Imatge 3"/>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Lst>
          </a:blip>
          <a:stretch>
            <a:fillRect/>
          </a:stretch>
        </p:blipFill>
        <p:spPr>
          <a:xfrm>
            <a:off x="985192" y="1077952"/>
            <a:ext cx="5945854" cy="5873674"/>
          </a:xfrm>
          <a:prstGeom prst="rect">
            <a:avLst/>
          </a:prstGeom>
        </p:spPr>
      </p:pic>
    </p:spTree>
    <p:extLst>
      <p:ext uri="{BB962C8B-B14F-4D97-AF65-F5344CB8AC3E}">
        <p14:creationId xmlns:p14="http://schemas.microsoft.com/office/powerpoint/2010/main" xmlns="" val="2712499987"/>
      </p:ext>
    </p:extLst>
  </p:cSld>
  <p:clrMapOvr>
    <a:masterClrMapping/>
  </p:clrMapOvr>
</p:sld>
</file>

<file path=ppt/theme/theme1.xml><?xml version="1.0" encoding="utf-8"?>
<a:theme xmlns:a="http://schemas.openxmlformats.org/drawingml/2006/main" name="GAIP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90000"/>
          </a:lnSpc>
          <a:defRPr sz="5000" b="1" dirty="0" err="1">
            <a:solidFill>
              <a:schemeClr val="bg1"/>
            </a:solidFill>
            <a:latin typeface="Arial"/>
            <a:cs typeface="Arial"/>
          </a:defRPr>
        </a:defPPr>
      </a:lstStyle>
    </a:txDef>
  </a:objectDefaults>
  <a:extraClrSchemeLst/>
</a:theme>
</file>

<file path=ppt/theme/theme2.xml><?xml version="1.0" encoding="utf-8"?>
<a:theme xmlns:a="http://schemas.openxmlformats.org/drawingml/2006/main" name="Portada fons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nterior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erior text fondo topos gra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B35FC34D265648A396B8FB773CE912" ma:contentTypeVersion="8" ma:contentTypeDescription="Crea un document nou" ma:contentTypeScope="" ma:versionID="002c2147af199b66d363c58ac78a5f55">
  <xsd:schema xmlns:xsd="http://www.w3.org/2001/XMLSchema" xmlns:xs="http://www.w3.org/2001/XMLSchema" xmlns:p="http://schemas.microsoft.com/office/2006/metadata/properties" xmlns:ns3="2cdeeef7-9abb-434d-b974-50b91bb6a884" targetNamespace="http://schemas.microsoft.com/office/2006/metadata/properties" ma:root="true" ma:fieldsID="2c517dbb53b33682038292224b091814" ns3:_="">
    <xsd:import namespace="2cdeeef7-9abb-434d-b974-50b91bb6a88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deeef7-9abb-434d-b974-50b91bb6a8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5CBFAD-8927-410C-8C7C-E71A0D9D3D14}">
  <ds:schemaRefs>
    <ds:schemaRef ds:uri="2cdeeef7-9abb-434d-b974-50b91bb6a88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D187F03-0C15-47FF-B12A-18B66A5B3E6E}">
  <ds:schemaRefs>
    <ds:schemaRef ds:uri="http://schemas.microsoft.com/sharepoint/v3/contenttype/forms"/>
  </ds:schemaRefs>
</ds:datastoreItem>
</file>

<file path=customXml/itemProps3.xml><?xml version="1.0" encoding="utf-8"?>
<ds:datastoreItem xmlns:ds="http://schemas.openxmlformats.org/officeDocument/2006/customXml" ds:itemID="{BC90E780-56FD-4874-A480-8C9AE882BF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deeef7-9abb-434d-b974-50b91bb6a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GAIP_Theme.thmx</Template>
  <TotalTime>0</TotalTime>
  <Words>746</Words>
  <Application>Microsoft Office PowerPoint</Application>
  <PresentationFormat>Presentación en pantalla (16:9)</PresentationFormat>
  <Paragraphs>76</Paragraphs>
  <Slides>20</Slides>
  <Notes>8</Notes>
  <HiddenSlides>0</HiddenSlides>
  <MMClips>0</MMClips>
  <ScaleCrop>false</ScaleCrop>
  <HeadingPairs>
    <vt:vector size="4" baseType="variant">
      <vt:variant>
        <vt:lpstr>Tema</vt:lpstr>
      </vt:variant>
      <vt:variant>
        <vt:i4>4</vt:i4>
      </vt:variant>
      <vt:variant>
        <vt:lpstr>Títulos de diapositiva</vt:lpstr>
      </vt:variant>
      <vt:variant>
        <vt:i4>20</vt:i4>
      </vt:variant>
    </vt:vector>
  </HeadingPairs>
  <TitlesOfParts>
    <vt:vector size="24" baseType="lpstr">
      <vt:lpstr>GAIP_Theme</vt:lpstr>
      <vt:lpstr>Portada fons blanc</vt:lpstr>
      <vt:lpstr>Interior text</vt:lpstr>
      <vt:lpstr>Interior text fondo topos grans</vt:lpstr>
      <vt:lpstr>Algunas líneas doctrinales de la GAIP.  El régimen de acceso y garantía de la información en el ámbito parlamentario.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Cuanteo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Títol curt</dc:title>
  <dc:creator>Rubén Pozo Martín</dc:creator>
  <cp:lastModifiedBy>transparencia</cp:lastModifiedBy>
  <cp:revision>211</cp:revision>
  <cp:lastPrinted>2019-11-25T10:49:23Z</cp:lastPrinted>
  <dcterms:created xsi:type="dcterms:W3CDTF">2015-12-17T19:40:36Z</dcterms:created>
  <dcterms:modified xsi:type="dcterms:W3CDTF">2019-11-28T09:23:13Z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0x010100A4B35FC34D265648A396B8FB773CE912</vt:lpwstr>
  </property>
</Properties>
</file>