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6" r:id="rId2"/>
    <p:sldId id="373" r:id="rId3"/>
    <p:sldId id="345" r:id="rId4"/>
    <p:sldId id="346" r:id="rId5"/>
    <p:sldId id="347" r:id="rId6"/>
    <p:sldId id="395" r:id="rId7"/>
    <p:sldId id="404" r:id="rId8"/>
    <p:sldId id="405" r:id="rId9"/>
    <p:sldId id="374" r:id="rId10"/>
    <p:sldId id="288" r:id="rId11"/>
    <p:sldId id="349" r:id="rId12"/>
    <p:sldId id="378" r:id="rId13"/>
    <p:sldId id="354" r:id="rId14"/>
    <p:sldId id="292" r:id="rId15"/>
    <p:sldId id="293" r:id="rId16"/>
    <p:sldId id="294" r:id="rId17"/>
    <p:sldId id="295" r:id="rId18"/>
    <p:sldId id="376" r:id="rId19"/>
    <p:sldId id="299" r:id="rId20"/>
    <p:sldId id="297" r:id="rId21"/>
    <p:sldId id="298" r:id="rId22"/>
    <p:sldId id="372" r:id="rId23"/>
    <p:sldId id="337" r:id="rId24"/>
    <p:sldId id="356" r:id="rId25"/>
    <p:sldId id="338" r:id="rId26"/>
    <p:sldId id="339" r:id="rId27"/>
    <p:sldId id="358" r:id="rId28"/>
    <p:sldId id="357" r:id="rId29"/>
    <p:sldId id="382" r:id="rId30"/>
    <p:sldId id="383" r:id="rId31"/>
    <p:sldId id="384" r:id="rId32"/>
    <p:sldId id="389" r:id="rId33"/>
    <p:sldId id="390" r:id="rId34"/>
    <p:sldId id="391" r:id="rId35"/>
    <p:sldId id="377" r:id="rId36"/>
    <p:sldId id="363" r:id="rId37"/>
    <p:sldId id="364" r:id="rId38"/>
    <p:sldId id="365" r:id="rId39"/>
    <p:sldId id="263" r:id="rId40"/>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817"/>
    <a:srgbClr val="8B8B8B"/>
    <a:srgbClr val="575756"/>
    <a:srgbClr val="D0D8E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3" autoAdjust="0"/>
    <p:restoredTop sz="94253" autoAdjust="0"/>
  </p:normalViewPr>
  <p:slideViewPr>
    <p:cSldViewPr>
      <p:cViewPr>
        <p:scale>
          <a:sx n="80" d="100"/>
          <a:sy n="80" d="100"/>
        </p:scale>
        <p:origin x="-1589"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34"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49D17-EE83-4B71-9627-57C4227B132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FBABCABD-7E76-4FCA-80D1-782C2BBFF905}">
      <dgm:prSet phldrT="[Texto]" custT="1"/>
      <dgm:spPr/>
      <dgm:t>
        <a:bodyPr/>
        <a:lstStyle/>
        <a:p>
          <a:r>
            <a:rPr lang="es-ES" sz="2200" dirty="0" smtClean="0"/>
            <a:t>Sujetos obligados</a:t>
          </a:r>
          <a:endParaRPr lang="es-ES" sz="2200" dirty="0"/>
        </a:p>
      </dgm:t>
    </dgm:pt>
    <dgm:pt modelId="{CE8A417F-D634-45AC-A44A-790D8E586E9F}" type="parTrans" cxnId="{A1D72421-C4B9-4C5F-ABBB-8F755959388F}">
      <dgm:prSet/>
      <dgm:spPr/>
      <dgm:t>
        <a:bodyPr/>
        <a:lstStyle/>
        <a:p>
          <a:endParaRPr lang="es-ES"/>
        </a:p>
      </dgm:t>
    </dgm:pt>
    <dgm:pt modelId="{76AE7BDB-88F7-406C-AEF8-176488FF9534}" type="sibTrans" cxnId="{A1D72421-C4B9-4C5F-ABBB-8F755959388F}">
      <dgm:prSet/>
      <dgm:spPr/>
      <dgm:t>
        <a:bodyPr/>
        <a:lstStyle/>
        <a:p>
          <a:endParaRPr lang="es-ES"/>
        </a:p>
      </dgm:t>
    </dgm:pt>
    <dgm:pt modelId="{13C52D85-C5CD-4405-A0F9-36FBA5AD01E8}">
      <dgm:prSet phldrT="[Texto]" custT="1"/>
      <dgm:spPr>
        <a:solidFill>
          <a:srgbClr val="DBA817"/>
        </a:solidFill>
      </dgm:spPr>
      <dgm:t>
        <a:bodyPr/>
        <a:lstStyle/>
        <a:p>
          <a:r>
            <a:rPr lang="es-ES" sz="1400" dirty="0" smtClean="0"/>
            <a:t>Administración pública de la Comunidad Autónoma de Canarias</a:t>
          </a:r>
          <a:endParaRPr lang="es-ES" sz="1400" dirty="0"/>
        </a:p>
      </dgm:t>
    </dgm:pt>
    <dgm:pt modelId="{60055BAA-C83A-467A-A5F4-2741339727F3}" type="parTrans" cxnId="{661B423D-0FFD-4C65-ACC8-7B7204C5AB88}">
      <dgm:prSet/>
      <dgm:spPr/>
      <dgm:t>
        <a:bodyPr/>
        <a:lstStyle/>
        <a:p>
          <a:endParaRPr lang="es-ES"/>
        </a:p>
      </dgm:t>
    </dgm:pt>
    <dgm:pt modelId="{45F77D2D-A550-4A55-901C-2880FBA8F82F}" type="sibTrans" cxnId="{661B423D-0FFD-4C65-ACC8-7B7204C5AB88}">
      <dgm:prSet/>
      <dgm:spPr/>
      <dgm:t>
        <a:bodyPr/>
        <a:lstStyle/>
        <a:p>
          <a:endParaRPr lang="es-ES"/>
        </a:p>
      </dgm:t>
    </dgm:pt>
    <dgm:pt modelId="{80779595-DA5C-4ED0-B433-B40393910B27}">
      <dgm:prSet phldrT="[Texto]" custT="1"/>
      <dgm:spPr>
        <a:solidFill>
          <a:srgbClr val="DBA817"/>
        </a:solidFill>
      </dgm:spPr>
      <dgm:t>
        <a:bodyPr/>
        <a:lstStyle/>
        <a:p>
          <a:r>
            <a:rPr lang="es-ES" sz="1400" dirty="0" smtClean="0"/>
            <a:t>Cabildos insulares y ayuntamientos</a:t>
          </a:r>
          <a:endParaRPr lang="es-ES" sz="1400" dirty="0"/>
        </a:p>
      </dgm:t>
    </dgm:pt>
    <dgm:pt modelId="{3B903B4B-FA61-4E2E-880E-01555DD27413}" type="parTrans" cxnId="{CA3A8276-DEE9-435E-A0B5-66539E61EE50}">
      <dgm:prSet/>
      <dgm:spPr/>
      <dgm:t>
        <a:bodyPr/>
        <a:lstStyle/>
        <a:p>
          <a:endParaRPr lang="es-ES"/>
        </a:p>
      </dgm:t>
    </dgm:pt>
    <dgm:pt modelId="{788A7CF0-F21B-4BA2-8C5D-C0071B20DE57}" type="sibTrans" cxnId="{CA3A8276-DEE9-435E-A0B5-66539E61EE50}">
      <dgm:prSet/>
      <dgm:spPr/>
      <dgm:t>
        <a:bodyPr/>
        <a:lstStyle/>
        <a:p>
          <a:endParaRPr lang="es-ES"/>
        </a:p>
      </dgm:t>
    </dgm:pt>
    <dgm:pt modelId="{2879EB33-B6E5-4A8F-8660-1E9978C5F67B}">
      <dgm:prSet phldrT="[Texto]" custT="1"/>
      <dgm:spPr>
        <a:solidFill>
          <a:srgbClr val="DBA817"/>
        </a:solidFill>
      </dgm:spPr>
      <dgm:t>
        <a:bodyPr/>
        <a:lstStyle/>
        <a:p>
          <a:r>
            <a:rPr lang="es-ES" sz="1400" dirty="0" smtClean="0"/>
            <a:t>Universidades públicas</a:t>
          </a:r>
          <a:endParaRPr lang="es-ES" sz="1400" dirty="0"/>
        </a:p>
      </dgm:t>
    </dgm:pt>
    <dgm:pt modelId="{726C21D9-E01F-41AA-A04B-31FD4DD30328}" type="parTrans" cxnId="{AB0F1176-E500-4F2F-B9C9-A683AE3790C7}">
      <dgm:prSet/>
      <dgm:spPr/>
      <dgm:t>
        <a:bodyPr/>
        <a:lstStyle/>
        <a:p>
          <a:endParaRPr lang="es-ES"/>
        </a:p>
      </dgm:t>
    </dgm:pt>
    <dgm:pt modelId="{8696CE61-D920-4956-8314-43F28D89DC0A}" type="sibTrans" cxnId="{AB0F1176-E500-4F2F-B9C9-A683AE3790C7}">
      <dgm:prSet/>
      <dgm:spPr/>
      <dgm:t>
        <a:bodyPr/>
        <a:lstStyle/>
        <a:p>
          <a:endParaRPr lang="es-ES"/>
        </a:p>
      </dgm:t>
    </dgm:pt>
    <dgm:pt modelId="{F20E9A1B-D3B6-4365-88B2-41D2CDCD631E}">
      <dgm:prSet phldrT="[Texto]" custT="1"/>
      <dgm:spPr>
        <a:solidFill>
          <a:srgbClr val="DBA817"/>
        </a:solidFill>
      </dgm:spPr>
      <dgm:t>
        <a:bodyPr/>
        <a:lstStyle/>
        <a:p>
          <a:r>
            <a:rPr lang="es-ES" sz="1400" dirty="0" smtClean="0"/>
            <a:t>Asociaciones constituidas por los organismos previstos en este apartado</a:t>
          </a:r>
          <a:endParaRPr lang="es-ES" sz="1400" dirty="0"/>
        </a:p>
      </dgm:t>
    </dgm:pt>
    <dgm:pt modelId="{EC7CABA4-4ED0-41AB-A550-98B4C40A9204}" type="parTrans" cxnId="{848A030B-40F7-4E16-BF7F-78149298251D}">
      <dgm:prSet/>
      <dgm:spPr/>
      <dgm:t>
        <a:bodyPr/>
        <a:lstStyle/>
        <a:p>
          <a:endParaRPr lang="es-ES"/>
        </a:p>
      </dgm:t>
    </dgm:pt>
    <dgm:pt modelId="{BA3E3F95-DB46-40DC-8D26-BA1E0DDE5FBD}" type="sibTrans" cxnId="{848A030B-40F7-4E16-BF7F-78149298251D}">
      <dgm:prSet/>
      <dgm:spPr/>
      <dgm:t>
        <a:bodyPr/>
        <a:lstStyle/>
        <a:p>
          <a:endParaRPr lang="es-ES"/>
        </a:p>
      </dgm:t>
    </dgm:pt>
    <dgm:pt modelId="{2F9902CE-21F0-4A11-AA94-1F202439F5E0}">
      <dgm:prSet phldrT="[Texto]" custT="1"/>
      <dgm:spPr>
        <a:solidFill>
          <a:srgbClr val="DBA817"/>
        </a:solidFill>
      </dgm:spPr>
      <dgm:t>
        <a:bodyPr/>
        <a:lstStyle/>
        <a:p>
          <a:r>
            <a:rPr lang="es-ES" sz="1400" dirty="0" smtClean="0"/>
            <a:t>Organismos autónomos, entidades empresariales y entidades de Derecho público</a:t>
          </a:r>
          <a:endParaRPr lang="es-ES" sz="1400" dirty="0"/>
        </a:p>
      </dgm:t>
    </dgm:pt>
    <dgm:pt modelId="{53D19819-46C6-4124-85C6-BCD95DDE9C02}" type="parTrans" cxnId="{7052563C-AD39-4A00-8F21-7055E09FBED6}">
      <dgm:prSet/>
      <dgm:spPr/>
      <dgm:t>
        <a:bodyPr/>
        <a:lstStyle/>
        <a:p>
          <a:endParaRPr lang="es-ES"/>
        </a:p>
      </dgm:t>
    </dgm:pt>
    <dgm:pt modelId="{CCFD9518-C1E3-4B29-93A2-7D9B332C9814}" type="sibTrans" cxnId="{7052563C-AD39-4A00-8F21-7055E09FBED6}">
      <dgm:prSet/>
      <dgm:spPr/>
      <dgm:t>
        <a:bodyPr/>
        <a:lstStyle/>
        <a:p>
          <a:endParaRPr lang="es-ES"/>
        </a:p>
      </dgm:t>
    </dgm:pt>
    <dgm:pt modelId="{65512995-60A4-4CC1-8F4A-E8E14FF4A745}">
      <dgm:prSet phldrT="[Texto]" custT="1"/>
      <dgm:spPr>
        <a:solidFill>
          <a:srgbClr val="DBA817"/>
        </a:solidFill>
      </dgm:spPr>
      <dgm:t>
        <a:bodyPr/>
        <a:lstStyle/>
        <a:p>
          <a:r>
            <a:rPr lang="es-ES" sz="1400" dirty="0" smtClean="0"/>
            <a:t>Sociedades mercantiles, fundaciones y consorcios </a:t>
          </a:r>
          <a:endParaRPr lang="es-ES" sz="1400" dirty="0"/>
        </a:p>
      </dgm:t>
    </dgm:pt>
    <dgm:pt modelId="{76620B47-BA0B-4684-921F-E77F082325DF}" type="parTrans" cxnId="{455C1CFE-D274-4766-A6C5-58B7182B1394}">
      <dgm:prSet/>
      <dgm:spPr/>
      <dgm:t>
        <a:bodyPr/>
        <a:lstStyle/>
        <a:p>
          <a:endParaRPr lang="es-ES"/>
        </a:p>
      </dgm:t>
    </dgm:pt>
    <dgm:pt modelId="{87E6B3DC-D730-4D0A-AFD2-55FB57CC7C4E}" type="sibTrans" cxnId="{455C1CFE-D274-4766-A6C5-58B7182B1394}">
      <dgm:prSet/>
      <dgm:spPr/>
      <dgm:t>
        <a:bodyPr/>
        <a:lstStyle/>
        <a:p>
          <a:endParaRPr lang="es-ES"/>
        </a:p>
      </dgm:t>
    </dgm:pt>
    <dgm:pt modelId="{085E2FFD-E1DF-45AE-9144-CA2ED4F12609}" type="pres">
      <dgm:prSet presAssocID="{BDB49D17-EE83-4B71-9627-57C4227B1322}" presName="Name0" presStyleCnt="0">
        <dgm:presLayoutVars>
          <dgm:chMax val="1"/>
          <dgm:dir/>
          <dgm:animLvl val="ctr"/>
          <dgm:resizeHandles val="exact"/>
        </dgm:presLayoutVars>
      </dgm:prSet>
      <dgm:spPr/>
      <dgm:t>
        <a:bodyPr/>
        <a:lstStyle/>
        <a:p>
          <a:endParaRPr lang="es-ES"/>
        </a:p>
      </dgm:t>
    </dgm:pt>
    <dgm:pt modelId="{8C38EC98-1F85-4AC4-8ACB-13CF0F953C8F}" type="pres">
      <dgm:prSet presAssocID="{FBABCABD-7E76-4FCA-80D1-782C2BBFF905}" presName="centerShape" presStyleLbl="node0" presStyleIdx="0" presStyleCnt="1"/>
      <dgm:spPr/>
      <dgm:t>
        <a:bodyPr/>
        <a:lstStyle/>
        <a:p>
          <a:endParaRPr lang="es-ES"/>
        </a:p>
      </dgm:t>
    </dgm:pt>
    <dgm:pt modelId="{BEB1970D-9BA3-4CB5-B528-6825F9ABA0CB}" type="pres">
      <dgm:prSet presAssocID="{13C52D85-C5CD-4405-A0F9-36FBA5AD01E8}" presName="node" presStyleLbl="node1" presStyleIdx="0" presStyleCnt="6" custScaleX="109497">
        <dgm:presLayoutVars>
          <dgm:bulletEnabled val="1"/>
        </dgm:presLayoutVars>
      </dgm:prSet>
      <dgm:spPr/>
      <dgm:t>
        <a:bodyPr/>
        <a:lstStyle/>
        <a:p>
          <a:endParaRPr lang="es-ES"/>
        </a:p>
      </dgm:t>
    </dgm:pt>
    <dgm:pt modelId="{D4FD709A-7AC4-4B1B-B2C4-556EFAC43162}" type="pres">
      <dgm:prSet presAssocID="{13C52D85-C5CD-4405-A0F9-36FBA5AD01E8}" presName="dummy" presStyleCnt="0"/>
      <dgm:spPr/>
    </dgm:pt>
    <dgm:pt modelId="{83D3496A-510F-4E30-95C4-3E3567622D53}" type="pres">
      <dgm:prSet presAssocID="{45F77D2D-A550-4A55-901C-2880FBA8F82F}" presName="sibTrans" presStyleLbl="sibTrans2D1" presStyleIdx="0" presStyleCnt="6"/>
      <dgm:spPr/>
      <dgm:t>
        <a:bodyPr/>
        <a:lstStyle/>
        <a:p>
          <a:endParaRPr lang="es-ES"/>
        </a:p>
      </dgm:t>
    </dgm:pt>
    <dgm:pt modelId="{5355C98D-BC04-428C-9549-8F1408B6498C}" type="pres">
      <dgm:prSet presAssocID="{80779595-DA5C-4ED0-B433-B40393910B27}" presName="node" presStyleLbl="node1" presStyleIdx="1" presStyleCnt="6" custScaleX="116441">
        <dgm:presLayoutVars>
          <dgm:bulletEnabled val="1"/>
        </dgm:presLayoutVars>
      </dgm:prSet>
      <dgm:spPr/>
      <dgm:t>
        <a:bodyPr/>
        <a:lstStyle/>
        <a:p>
          <a:endParaRPr lang="es-ES"/>
        </a:p>
      </dgm:t>
    </dgm:pt>
    <dgm:pt modelId="{EC985FBD-F6C6-4783-A95A-8B06CA657D8B}" type="pres">
      <dgm:prSet presAssocID="{80779595-DA5C-4ED0-B433-B40393910B27}" presName="dummy" presStyleCnt="0"/>
      <dgm:spPr/>
    </dgm:pt>
    <dgm:pt modelId="{F4725583-89FD-493E-AE57-83BD3E9EF9A7}" type="pres">
      <dgm:prSet presAssocID="{788A7CF0-F21B-4BA2-8C5D-C0071B20DE57}" presName="sibTrans" presStyleLbl="sibTrans2D1" presStyleIdx="1" presStyleCnt="6"/>
      <dgm:spPr/>
      <dgm:t>
        <a:bodyPr/>
        <a:lstStyle/>
        <a:p>
          <a:endParaRPr lang="es-ES"/>
        </a:p>
      </dgm:t>
    </dgm:pt>
    <dgm:pt modelId="{6715EED0-D4DE-424D-824F-05B09D0EAF76}" type="pres">
      <dgm:prSet presAssocID="{2879EB33-B6E5-4A8F-8660-1E9978C5F67B}" presName="node" presStyleLbl="node1" presStyleIdx="2" presStyleCnt="6">
        <dgm:presLayoutVars>
          <dgm:bulletEnabled val="1"/>
        </dgm:presLayoutVars>
      </dgm:prSet>
      <dgm:spPr/>
      <dgm:t>
        <a:bodyPr/>
        <a:lstStyle/>
        <a:p>
          <a:endParaRPr lang="es-ES"/>
        </a:p>
      </dgm:t>
    </dgm:pt>
    <dgm:pt modelId="{40B675E4-7337-4548-AD80-518956413E7E}" type="pres">
      <dgm:prSet presAssocID="{2879EB33-B6E5-4A8F-8660-1E9978C5F67B}" presName="dummy" presStyleCnt="0"/>
      <dgm:spPr/>
    </dgm:pt>
    <dgm:pt modelId="{51427990-5A82-4F66-B86E-8558C1BE0A4D}" type="pres">
      <dgm:prSet presAssocID="{8696CE61-D920-4956-8314-43F28D89DC0A}" presName="sibTrans" presStyleLbl="sibTrans2D1" presStyleIdx="2" presStyleCnt="6"/>
      <dgm:spPr/>
      <dgm:t>
        <a:bodyPr/>
        <a:lstStyle/>
        <a:p>
          <a:endParaRPr lang="es-ES"/>
        </a:p>
      </dgm:t>
    </dgm:pt>
    <dgm:pt modelId="{4244C462-DB53-4C7B-8F92-0C570E8B56E1}" type="pres">
      <dgm:prSet presAssocID="{2F9902CE-21F0-4A11-AA94-1F202439F5E0}" presName="node" presStyleLbl="node1" presStyleIdx="3" presStyleCnt="6" custScaleX="127318" custScaleY="106424">
        <dgm:presLayoutVars>
          <dgm:bulletEnabled val="1"/>
        </dgm:presLayoutVars>
      </dgm:prSet>
      <dgm:spPr/>
      <dgm:t>
        <a:bodyPr/>
        <a:lstStyle/>
        <a:p>
          <a:endParaRPr lang="es-ES"/>
        </a:p>
      </dgm:t>
    </dgm:pt>
    <dgm:pt modelId="{BBEC5054-96EC-439B-A3A8-F58D5493D365}" type="pres">
      <dgm:prSet presAssocID="{2F9902CE-21F0-4A11-AA94-1F202439F5E0}" presName="dummy" presStyleCnt="0"/>
      <dgm:spPr/>
    </dgm:pt>
    <dgm:pt modelId="{1138ECD8-9ABE-4153-9BD4-6FD987446D91}" type="pres">
      <dgm:prSet presAssocID="{CCFD9518-C1E3-4B29-93A2-7D9B332C9814}" presName="sibTrans" presStyleLbl="sibTrans2D1" presStyleIdx="3" presStyleCnt="6"/>
      <dgm:spPr/>
      <dgm:t>
        <a:bodyPr/>
        <a:lstStyle/>
        <a:p>
          <a:endParaRPr lang="es-ES"/>
        </a:p>
      </dgm:t>
    </dgm:pt>
    <dgm:pt modelId="{095A5379-BD01-4294-9F10-EEC93F29A0F2}" type="pres">
      <dgm:prSet presAssocID="{65512995-60A4-4CC1-8F4A-E8E14FF4A745}" presName="node" presStyleLbl="node1" presStyleIdx="4" presStyleCnt="6">
        <dgm:presLayoutVars>
          <dgm:bulletEnabled val="1"/>
        </dgm:presLayoutVars>
      </dgm:prSet>
      <dgm:spPr/>
      <dgm:t>
        <a:bodyPr/>
        <a:lstStyle/>
        <a:p>
          <a:endParaRPr lang="es-ES"/>
        </a:p>
      </dgm:t>
    </dgm:pt>
    <dgm:pt modelId="{9B5A21BA-CD10-4A7B-BCFE-328CA60A9DF7}" type="pres">
      <dgm:prSet presAssocID="{65512995-60A4-4CC1-8F4A-E8E14FF4A745}" presName="dummy" presStyleCnt="0"/>
      <dgm:spPr/>
    </dgm:pt>
    <dgm:pt modelId="{63913D1C-2D70-4304-968B-FD5BC723C6EC}" type="pres">
      <dgm:prSet presAssocID="{87E6B3DC-D730-4D0A-AFD2-55FB57CC7C4E}" presName="sibTrans" presStyleLbl="sibTrans2D1" presStyleIdx="4" presStyleCnt="6"/>
      <dgm:spPr/>
      <dgm:t>
        <a:bodyPr/>
        <a:lstStyle/>
        <a:p>
          <a:endParaRPr lang="es-ES"/>
        </a:p>
      </dgm:t>
    </dgm:pt>
    <dgm:pt modelId="{84E2C7A3-D9A5-4DB6-841A-89991D255B3A}" type="pres">
      <dgm:prSet presAssocID="{F20E9A1B-D3B6-4365-88B2-41D2CDCD631E}" presName="node" presStyleLbl="node1" presStyleIdx="5" presStyleCnt="6" custScaleX="120449">
        <dgm:presLayoutVars>
          <dgm:bulletEnabled val="1"/>
        </dgm:presLayoutVars>
      </dgm:prSet>
      <dgm:spPr/>
      <dgm:t>
        <a:bodyPr/>
        <a:lstStyle/>
        <a:p>
          <a:endParaRPr lang="es-ES"/>
        </a:p>
      </dgm:t>
    </dgm:pt>
    <dgm:pt modelId="{36B415AC-AAA5-4E00-963B-1FEF8D0030F1}" type="pres">
      <dgm:prSet presAssocID="{F20E9A1B-D3B6-4365-88B2-41D2CDCD631E}" presName="dummy" presStyleCnt="0"/>
      <dgm:spPr/>
    </dgm:pt>
    <dgm:pt modelId="{D9B1BCBE-95F0-4E5C-BA24-D5DB633AA3A9}" type="pres">
      <dgm:prSet presAssocID="{BA3E3F95-DB46-40DC-8D26-BA1E0DDE5FBD}" presName="sibTrans" presStyleLbl="sibTrans2D1" presStyleIdx="5" presStyleCnt="6"/>
      <dgm:spPr/>
      <dgm:t>
        <a:bodyPr/>
        <a:lstStyle/>
        <a:p>
          <a:endParaRPr lang="es-ES"/>
        </a:p>
      </dgm:t>
    </dgm:pt>
  </dgm:ptLst>
  <dgm:cxnLst>
    <dgm:cxn modelId="{007A02CD-860A-4C81-8933-3C48A223E5C3}" type="presOf" srcId="{45F77D2D-A550-4A55-901C-2880FBA8F82F}" destId="{83D3496A-510F-4E30-95C4-3E3567622D53}" srcOrd="0" destOrd="0" presId="urn:microsoft.com/office/officeart/2005/8/layout/radial6"/>
    <dgm:cxn modelId="{848A030B-40F7-4E16-BF7F-78149298251D}" srcId="{FBABCABD-7E76-4FCA-80D1-782C2BBFF905}" destId="{F20E9A1B-D3B6-4365-88B2-41D2CDCD631E}" srcOrd="5" destOrd="0" parTransId="{EC7CABA4-4ED0-41AB-A550-98B4C40A9204}" sibTransId="{BA3E3F95-DB46-40DC-8D26-BA1E0DDE5FBD}"/>
    <dgm:cxn modelId="{7052563C-AD39-4A00-8F21-7055E09FBED6}" srcId="{FBABCABD-7E76-4FCA-80D1-782C2BBFF905}" destId="{2F9902CE-21F0-4A11-AA94-1F202439F5E0}" srcOrd="3" destOrd="0" parTransId="{53D19819-46C6-4124-85C6-BCD95DDE9C02}" sibTransId="{CCFD9518-C1E3-4B29-93A2-7D9B332C9814}"/>
    <dgm:cxn modelId="{661B423D-0FFD-4C65-ACC8-7B7204C5AB88}" srcId="{FBABCABD-7E76-4FCA-80D1-782C2BBFF905}" destId="{13C52D85-C5CD-4405-A0F9-36FBA5AD01E8}" srcOrd="0" destOrd="0" parTransId="{60055BAA-C83A-467A-A5F4-2741339727F3}" sibTransId="{45F77D2D-A550-4A55-901C-2880FBA8F82F}"/>
    <dgm:cxn modelId="{2F5FC9D5-AEF8-469E-AC61-073655B15743}" type="presOf" srcId="{65512995-60A4-4CC1-8F4A-E8E14FF4A745}" destId="{095A5379-BD01-4294-9F10-EEC93F29A0F2}" srcOrd="0" destOrd="0" presId="urn:microsoft.com/office/officeart/2005/8/layout/radial6"/>
    <dgm:cxn modelId="{20D8C9F4-34B4-4DEC-97F1-1F63EF2918F4}" type="presOf" srcId="{F20E9A1B-D3B6-4365-88B2-41D2CDCD631E}" destId="{84E2C7A3-D9A5-4DB6-841A-89991D255B3A}" srcOrd="0" destOrd="0" presId="urn:microsoft.com/office/officeart/2005/8/layout/radial6"/>
    <dgm:cxn modelId="{704F1DF1-87BF-4FF2-85DC-9F2E0FF1175E}" type="presOf" srcId="{CCFD9518-C1E3-4B29-93A2-7D9B332C9814}" destId="{1138ECD8-9ABE-4153-9BD4-6FD987446D91}" srcOrd="0" destOrd="0" presId="urn:microsoft.com/office/officeart/2005/8/layout/radial6"/>
    <dgm:cxn modelId="{AB0F1176-E500-4F2F-B9C9-A683AE3790C7}" srcId="{FBABCABD-7E76-4FCA-80D1-782C2BBFF905}" destId="{2879EB33-B6E5-4A8F-8660-1E9978C5F67B}" srcOrd="2" destOrd="0" parTransId="{726C21D9-E01F-41AA-A04B-31FD4DD30328}" sibTransId="{8696CE61-D920-4956-8314-43F28D89DC0A}"/>
    <dgm:cxn modelId="{455C1CFE-D274-4766-A6C5-58B7182B1394}" srcId="{FBABCABD-7E76-4FCA-80D1-782C2BBFF905}" destId="{65512995-60A4-4CC1-8F4A-E8E14FF4A745}" srcOrd="4" destOrd="0" parTransId="{76620B47-BA0B-4684-921F-E77F082325DF}" sibTransId="{87E6B3DC-D730-4D0A-AFD2-55FB57CC7C4E}"/>
    <dgm:cxn modelId="{C0BF4CD1-6208-4A21-A284-A87C0D1542B7}" type="presOf" srcId="{13C52D85-C5CD-4405-A0F9-36FBA5AD01E8}" destId="{BEB1970D-9BA3-4CB5-B528-6825F9ABA0CB}" srcOrd="0" destOrd="0" presId="urn:microsoft.com/office/officeart/2005/8/layout/radial6"/>
    <dgm:cxn modelId="{C48185A0-024E-4823-92D9-108565E9B722}" type="presOf" srcId="{80779595-DA5C-4ED0-B433-B40393910B27}" destId="{5355C98D-BC04-428C-9549-8F1408B6498C}" srcOrd="0" destOrd="0" presId="urn:microsoft.com/office/officeart/2005/8/layout/radial6"/>
    <dgm:cxn modelId="{2A270AE3-C8C1-455C-947F-6698139526B5}" type="presOf" srcId="{8696CE61-D920-4956-8314-43F28D89DC0A}" destId="{51427990-5A82-4F66-B86E-8558C1BE0A4D}" srcOrd="0" destOrd="0" presId="urn:microsoft.com/office/officeart/2005/8/layout/radial6"/>
    <dgm:cxn modelId="{8CB1B6EF-3E0B-4855-8058-8B25E1982E99}" type="presOf" srcId="{FBABCABD-7E76-4FCA-80D1-782C2BBFF905}" destId="{8C38EC98-1F85-4AC4-8ACB-13CF0F953C8F}" srcOrd="0" destOrd="0" presId="urn:microsoft.com/office/officeart/2005/8/layout/radial6"/>
    <dgm:cxn modelId="{A0DD6327-E7C9-4A4E-BE97-4C13BDBCC81D}" type="presOf" srcId="{2879EB33-B6E5-4A8F-8660-1E9978C5F67B}" destId="{6715EED0-D4DE-424D-824F-05B09D0EAF76}" srcOrd="0" destOrd="0" presId="urn:microsoft.com/office/officeart/2005/8/layout/radial6"/>
    <dgm:cxn modelId="{2E0A1EA1-5BDD-437D-BD34-AF817D687F7A}" type="presOf" srcId="{BDB49D17-EE83-4B71-9627-57C4227B1322}" destId="{085E2FFD-E1DF-45AE-9144-CA2ED4F12609}" srcOrd="0" destOrd="0" presId="urn:microsoft.com/office/officeart/2005/8/layout/radial6"/>
    <dgm:cxn modelId="{20034790-E15C-46F9-8138-1E313498827F}" type="presOf" srcId="{87E6B3DC-D730-4D0A-AFD2-55FB57CC7C4E}" destId="{63913D1C-2D70-4304-968B-FD5BC723C6EC}" srcOrd="0" destOrd="0" presId="urn:microsoft.com/office/officeart/2005/8/layout/radial6"/>
    <dgm:cxn modelId="{06493CBD-1152-4271-BEFC-41DA2486341F}" type="presOf" srcId="{BA3E3F95-DB46-40DC-8D26-BA1E0DDE5FBD}" destId="{D9B1BCBE-95F0-4E5C-BA24-D5DB633AA3A9}" srcOrd="0" destOrd="0" presId="urn:microsoft.com/office/officeart/2005/8/layout/radial6"/>
    <dgm:cxn modelId="{2D59157A-CCCF-4BF5-AC76-715E94AB6398}" type="presOf" srcId="{788A7CF0-F21B-4BA2-8C5D-C0071B20DE57}" destId="{F4725583-89FD-493E-AE57-83BD3E9EF9A7}" srcOrd="0" destOrd="0" presId="urn:microsoft.com/office/officeart/2005/8/layout/radial6"/>
    <dgm:cxn modelId="{A1D72421-C4B9-4C5F-ABBB-8F755959388F}" srcId="{BDB49D17-EE83-4B71-9627-57C4227B1322}" destId="{FBABCABD-7E76-4FCA-80D1-782C2BBFF905}" srcOrd="0" destOrd="0" parTransId="{CE8A417F-D634-45AC-A44A-790D8E586E9F}" sibTransId="{76AE7BDB-88F7-406C-AEF8-176488FF9534}"/>
    <dgm:cxn modelId="{CA3A8276-DEE9-435E-A0B5-66539E61EE50}" srcId="{FBABCABD-7E76-4FCA-80D1-782C2BBFF905}" destId="{80779595-DA5C-4ED0-B433-B40393910B27}" srcOrd="1" destOrd="0" parTransId="{3B903B4B-FA61-4E2E-880E-01555DD27413}" sibTransId="{788A7CF0-F21B-4BA2-8C5D-C0071B20DE57}"/>
    <dgm:cxn modelId="{281F1020-A428-4B2E-A194-766527B2EFEE}" type="presOf" srcId="{2F9902CE-21F0-4A11-AA94-1F202439F5E0}" destId="{4244C462-DB53-4C7B-8F92-0C570E8B56E1}" srcOrd="0" destOrd="0" presId="urn:microsoft.com/office/officeart/2005/8/layout/radial6"/>
    <dgm:cxn modelId="{69AC210B-B98F-47C8-9092-D464CC7E7FC5}" type="presParOf" srcId="{085E2FFD-E1DF-45AE-9144-CA2ED4F12609}" destId="{8C38EC98-1F85-4AC4-8ACB-13CF0F953C8F}" srcOrd="0" destOrd="0" presId="urn:microsoft.com/office/officeart/2005/8/layout/radial6"/>
    <dgm:cxn modelId="{8773DAD4-8618-4717-8490-66B8D840BDAA}" type="presParOf" srcId="{085E2FFD-E1DF-45AE-9144-CA2ED4F12609}" destId="{BEB1970D-9BA3-4CB5-B528-6825F9ABA0CB}" srcOrd="1" destOrd="0" presId="urn:microsoft.com/office/officeart/2005/8/layout/radial6"/>
    <dgm:cxn modelId="{02077191-079A-40E7-8227-9CCEDD30FA0C}" type="presParOf" srcId="{085E2FFD-E1DF-45AE-9144-CA2ED4F12609}" destId="{D4FD709A-7AC4-4B1B-B2C4-556EFAC43162}" srcOrd="2" destOrd="0" presId="urn:microsoft.com/office/officeart/2005/8/layout/radial6"/>
    <dgm:cxn modelId="{CBF49508-C02A-4AE8-921D-096757B0424F}" type="presParOf" srcId="{085E2FFD-E1DF-45AE-9144-CA2ED4F12609}" destId="{83D3496A-510F-4E30-95C4-3E3567622D53}" srcOrd="3" destOrd="0" presId="urn:microsoft.com/office/officeart/2005/8/layout/radial6"/>
    <dgm:cxn modelId="{B16F0832-7473-4B99-89FC-DC5FBCABD7CA}" type="presParOf" srcId="{085E2FFD-E1DF-45AE-9144-CA2ED4F12609}" destId="{5355C98D-BC04-428C-9549-8F1408B6498C}" srcOrd="4" destOrd="0" presId="urn:microsoft.com/office/officeart/2005/8/layout/radial6"/>
    <dgm:cxn modelId="{2D7E894F-F30C-447B-9417-848CD5AA6F86}" type="presParOf" srcId="{085E2FFD-E1DF-45AE-9144-CA2ED4F12609}" destId="{EC985FBD-F6C6-4783-A95A-8B06CA657D8B}" srcOrd="5" destOrd="0" presId="urn:microsoft.com/office/officeart/2005/8/layout/radial6"/>
    <dgm:cxn modelId="{E413A35B-853B-49D2-B46A-373F473CFD22}" type="presParOf" srcId="{085E2FFD-E1DF-45AE-9144-CA2ED4F12609}" destId="{F4725583-89FD-493E-AE57-83BD3E9EF9A7}" srcOrd="6" destOrd="0" presId="urn:microsoft.com/office/officeart/2005/8/layout/radial6"/>
    <dgm:cxn modelId="{C01DA7BE-3E0E-45B5-B553-369BD846CF16}" type="presParOf" srcId="{085E2FFD-E1DF-45AE-9144-CA2ED4F12609}" destId="{6715EED0-D4DE-424D-824F-05B09D0EAF76}" srcOrd="7" destOrd="0" presId="urn:microsoft.com/office/officeart/2005/8/layout/radial6"/>
    <dgm:cxn modelId="{D4F0B97E-111A-4B26-B5D4-37A6F239E302}" type="presParOf" srcId="{085E2FFD-E1DF-45AE-9144-CA2ED4F12609}" destId="{40B675E4-7337-4548-AD80-518956413E7E}" srcOrd="8" destOrd="0" presId="urn:microsoft.com/office/officeart/2005/8/layout/radial6"/>
    <dgm:cxn modelId="{A8B50DCC-7EE5-445B-B568-B98944470188}" type="presParOf" srcId="{085E2FFD-E1DF-45AE-9144-CA2ED4F12609}" destId="{51427990-5A82-4F66-B86E-8558C1BE0A4D}" srcOrd="9" destOrd="0" presId="urn:microsoft.com/office/officeart/2005/8/layout/radial6"/>
    <dgm:cxn modelId="{ADA69D3D-F82D-48B7-AB0F-8A744FEE92AF}" type="presParOf" srcId="{085E2FFD-E1DF-45AE-9144-CA2ED4F12609}" destId="{4244C462-DB53-4C7B-8F92-0C570E8B56E1}" srcOrd="10" destOrd="0" presId="urn:microsoft.com/office/officeart/2005/8/layout/radial6"/>
    <dgm:cxn modelId="{7968F279-3D21-4B14-9F3D-24B07D92EAE3}" type="presParOf" srcId="{085E2FFD-E1DF-45AE-9144-CA2ED4F12609}" destId="{BBEC5054-96EC-439B-A3A8-F58D5493D365}" srcOrd="11" destOrd="0" presId="urn:microsoft.com/office/officeart/2005/8/layout/radial6"/>
    <dgm:cxn modelId="{D58DCB6D-A570-47D9-BD80-565431283122}" type="presParOf" srcId="{085E2FFD-E1DF-45AE-9144-CA2ED4F12609}" destId="{1138ECD8-9ABE-4153-9BD4-6FD987446D91}" srcOrd="12" destOrd="0" presId="urn:microsoft.com/office/officeart/2005/8/layout/radial6"/>
    <dgm:cxn modelId="{32F3B994-811C-4F68-9E39-E3632302ADF2}" type="presParOf" srcId="{085E2FFD-E1DF-45AE-9144-CA2ED4F12609}" destId="{095A5379-BD01-4294-9F10-EEC93F29A0F2}" srcOrd="13" destOrd="0" presId="urn:microsoft.com/office/officeart/2005/8/layout/radial6"/>
    <dgm:cxn modelId="{83CAC2BA-D520-445A-9F46-A10EFD7D30E7}" type="presParOf" srcId="{085E2FFD-E1DF-45AE-9144-CA2ED4F12609}" destId="{9B5A21BA-CD10-4A7B-BCFE-328CA60A9DF7}" srcOrd="14" destOrd="0" presId="urn:microsoft.com/office/officeart/2005/8/layout/radial6"/>
    <dgm:cxn modelId="{F4CAAC5D-383A-4A13-9C84-D7D2307AA42B}" type="presParOf" srcId="{085E2FFD-E1DF-45AE-9144-CA2ED4F12609}" destId="{63913D1C-2D70-4304-968B-FD5BC723C6EC}" srcOrd="15" destOrd="0" presId="urn:microsoft.com/office/officeart/2005/8/layout/radial6"/>
    <dgm:cxn modelId="{A2052201-0D52-48D2-83FE-50C6EB404D81}" type="presParOf" srcId="{085E2FFD-E1DF-45AE-9144-CA2ED4F12609}" destId="{84E2C7A3-D9A5-4DB6-841A-89991D255B3A}" srcOrd="16" destOrd="0" presId="urn:microsoft.com/office/officeart/2005/8/layout/radial6"/>
    <dgm:cxn modelId="{4FEF462E-790F-41C7-B52C-89D6CD2B46B7}" type="presParOf" srcId="{085E2FFD-E1DF-45AE-9144-CA2ED4F12609}" destId="{36B415AC-AAA5-4E00-963B-1FEF8D0030F1}" srcOrd="17" destOrd="0" presId="urn:microsoft.com/office/officeart/2005/8/layout/radial6"/>
    <dgm:cxn modelId="{4B946E4D-9F8C-4847-A958-4B18833E061B}" type="presParOf" srcId="{085E2FFD-E1DF-45AE-9144-CA2ED4F12609}" destId="{D9B1BCBE-95F0-4E5C-BA24-D5DB633AA3A9}" srcOrd="18"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B49D17-EE83-4B71-9627-57C4227B132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FBABCABD-7E76-4FCA-80D1-782C2BBFF905}">
      <dgm:prSet phldrT="[Texto]" custT="1"/>
      <dgm:spPr/>
      <dgm:t>
        <a:bodyPr/>
        <a:lstStyle/>
        <a:p>
          <a:r>
            <a:rPr lang="es-ES" sz="2200" dirty="0" smtClean="0"/>
            <a:t>Sujetos obligados</a:t>
          </a:r>
          <a:endParaRPr lang="es-ES" sz="2200" dirty="0"/>
        </a:p>
      </dgm:t>
    </dgm:pt>
    <dgm:pt modelId="{CE8A417F-D634-45AC-A44A-790D8E586E9F}" type="parTrans" cxnId="{A1D72421-C4B9-4C5F-ABBB-8F755959388F}">
      <dgm:prSet/>
      <dgm:spPr/>
      <dgm:t>
        <a:bodyPr/>
        <a:lstStyle/>
        <a:p>
          <a:endParaRPr lang="es-ES"/>
        </a:p>
      </dgm:t>
    </dgm:pt>
    <dgm:pt modelId="{76AE7BDB-88F7-406C-AEF8-176488FF9534}" type="sibTrans" cxnId="{A1D72421-C4B9-4C5F-ABBB-8F755959388F}">
      <dgm:prSet/>
      <dgm:spPr/>
      <dgm:t>
        <a:bodyPr/>
        <a:lstStyle/>
        <a:p>
          <a:endParaRPr lang="es-ES"/>
        </a:p>
      </dgm:t>
    </dgm:pt>
    <dgm:pt modelId="{13C52D85-C5CD-4405-A0F9-36FBA5AD01E8}">
      <dgm:prSet phldrT="[Texto]" custT="1"/>
      <dgm:spPr/>
      <dgm:t>
        <a:bodyPr/>
        <a:lstStyle/>
        <a:p>
          <a:r>
            <a:rPr lang="es-ES" sz="1600" dirty="0" smtClean="0"/>
            <a:t>Partidos políticos</a:t>
          </a:r>
          <a:endParaRPr lang="es-ES" sz="1600" dirty="0"/>
        </a:p>
      </dgm:t>
    </dgm:pt>
    <dgm:pt modelId="{60055BAA-C83A-467A-A5F4-2741339727F3}" type="parTrans" cxnId="{661B423D-0FFD-4C65-ACC8-7B7204C5AB88}">
      <dgm:prSet/>
      <dgm:spPr/>
      <dgm:t>
        <a:bodyPr/>
        <a:lstStyle/>
        <a:p>
          <a:endParaRPr lang="es-ES"/>
        </a:p>
      </dgm:t>
    </dgm:pt>
    <dgm:pt modelId="{45F77D2D-A550-4A55-901C-2880FBA8F82F}" type="sibTrans" cxnId="{661B423D-0FFD-4C65-ACC8-7B7204C5AB88}">
      <dgm:prSet/>
      <dgm:spPr/>
      <dgm:t>
        <a:bodyPr/>
        <a:lstStyle/>
        <a:p>
          <a:endParaRPr lang="es-ES"/>
        </a:p>
      </dgm:t>
    </dgm:pt>
    <dgm:pt modelId="{80779595-DA5C-4ED0-B433-B40393910B27}">
      <dgm:prSet phldrT="[Texto]" custT="1"/>
      <dgm:spPr/>
      <dgm:t>
        <a:bodyPr/>
        <a:lstStyle/>
        <a:p>
          <a:r>
            <a:rPr lang="es-ES" sz="1600" dirty="0" smtClean="0"/>
            <a:t>Entidades privadas (superior a 60.000 €</a:t>
          </a:r>
          <a:r>
            <a:rPr lang="es-ES" sz="1400" dirty="0" smtClean="0"/>
            <a:t>)</a:t>
          </a:r>
          <a:endParaRPr lang="es-ES" sz="1400" dirty="0"/>
        </a:p>
      </dgm:t>
    </dgm:pt>
    <dgm:pt modelId="{3B903B4B-FA61-4E2E-880E-01555DD27413}" type="parTrans" cxnId="{CA3A8276-DEE9-435E-A0B5-66539E61EE50}">
      <dgm:prSet/>
      <dgm:spPr/>
      <dgm:t>
        <a:bodyPr/>
        <a:lstStyle/>
        <a:p>
          <a:endParaRPr lang="es-ES"/>
        </a:p>
      </dgm:t>
    </dgm:pt>
    <dgm:pt modelId="{788A7CF0-F21B-4BA2-8C5D-C0071B20DE57}" type="sibTrans" cxnId="{CA3A8276-DEE9-435E-A0B5-66539E61EE50}">
      <dgm:prSet/>
      <dgm:spPr/>
      <dgm:t>
        <a:bodyPr/>
        <a:lstStyle/>
        <a:p>
          <a:endParaRPr lang="es-ES"/>
        </a:p>
      </dgm:t>
    </dgm:pt>
    <dgm:pt modelId="{2879EB33-B6E5-4A8F-8660-1E9978C5F67B}">
      <dgm:prSet phldrT="[Texto]" custT="1"/>
      <dgm:spPr/>
      <dgm:t>
        <a:bodyPr/>
        <a:lstStyle/>
        <a:p>
          <a:r>
            <a:rPr lang="es-ES" sz="1600" dirty="0" smtClean="0"/>
            <a:t>Entidades privadas (30% del total de ingresos anuales y mínimo de 5.000 €)</a:t>
          </a:r>
          <a:endParaRPr lang="es-ES" sz="1600" dirty="0"/>
        </a:p>
      </dgm:t>
    </dgm:pt>
    <dgm:pt modelId="{726C21D9-E01F-41AA-A04B-31FD4DD30328}" type="parTrans" cxnId="{AB0F1176-E500-4F2F-B9C9-A683AE3790C7}">
      <dgm:prSet/>
      <dgm:spPr/>
      <dgm:t>
        <a:bodyPr/>
        <a:lstStyle/>
        <a:p>
          <a:endParaRPr lang="es-ES"/>
        </a:p>
      </dgm:t>
    </dgm:pt>
    <dgm:pt modelId="{8696CE61-D920-4956-8314-43F28D89DC0A}" type="sibTrans" cxnId="{AB0F1176-E500-4F2F-B9C9-A683AE3790C7}">
      <dgm:prSet/>
      <dgm:spPr/>
      <dgm:t>
        <a:bodyPr/>
        <a:lstStyle/>
        <a:p>
          <a:endParaRPr lang="es-ES"/>
        </a:p>
      </dgm:t>
    </dgm:pt>
    <dgm:pt modelId="{A4C7B19B-AE9B-4575-AA00-09733BB796D1}">
      <dgm:prSet phldrT="[Texto]" custT="1"/>
      <dgm:spPr/>
      <dgm:t>
        <a:bodyPr/>
        <a:lstStyle/>
        <a:p>
          <a:r>
            <a:rPr lang="es-ES" sz="1600" dirty="0" smtClean="0"/>
            <a:t>Organizaciones sindicales</a:t>
          </a:r>
          <a:endParaRPr lang="es-ES" sz="1600" dirty="0"/>
        </a:p>
      </dgm:t>
    </dgm:pt>
    <dgm:pt modelId="{C19B611B-A18C-4CD4-A9BD-5D190C8BFC75}" type="parTrans" cxnId="{C28C8D13-92B6-481F-B28B-43A18ED10871}">
      <dgm:prSet/>
      <dgm:spPr/>
      <dgm:t>
        <a:bodyPr/>
        <a:lstStyle/>
        <a:p>
          <a:endParaRPr lang="es-ES"/>
        </a:p>
      </dgm:t>
    </dgm:pt>
    <dgm:pt modelId="{C669EB12-E9E9-4FF0-A471-E710AF6AA068}" type="sibTrans" cxnId="{C28C8D13-92B6-481F-B28B-43A18ED10871}">
      <dgm:prSet/>
      <dgm:spPr/>
      <dgm:t>
        <a:bodyPr/>
        <a:lstStyle/>
        <a:p>
          <a:endParaRPr lang="es-ES"/>
        </a:p>
      </dgm:t>
    </dgm:pt>
    <dgm:pt modelId="{8958A56D-06DB-4CE1-9B06-30D3DF5C28D1}">
      <dgm:prSet phldrT="[Texto]" custT="1"/>
      <dgm:spPr/>
      <dgm:t>
        <a:bodyPr/>
        <a:lstStyle/>
        <a:p>
          <a:r>
            <a:rPr lang="es-ES" sz="1600" dirty="0" smtClean="0"/>
            <a:t>Organizaciones empresariales</a:t>
          </a:r>
          <a:endParaRPr lang="es-ES" sz="1600" dirty="0"/>
        </a:p>
      </dgm:t>
    </dgm:pt>
    <dgm:pt modelId="{D221F1DB-ABE8-475E-8769-955A1FBDAE20}" type="parTrans" cxnId="{7E75F580-5DA4-434E-86D6-589C05039CEC}">
      <dgm:prSet/>
      <dgm:spPr/>
      <dgm:t>
        <a:bodyPr/>
        <a:lstStyle/>
        <a:p>
          <a:endParaRPr lang="es-ES"/>
        </a:p>
      </dgm:t>
    </dgm:pt>
    <dgm:pt modelId="{415E5332-B195-4703-8ED8-45900C37109B}" type="sibTrans" cxnId="{7E75F580-5DA4-434E-86D6-589C05039CEC}">
      <dgm:prSet/>
      <dgm:spPr/>
      <dgm:t>
        <a:bodyPr/>
        <a:lstStyle/>
        <a:p>
          <a:endParaRPr lang="es-ES"/>
        </a:p>
      </dgm:t>
    </dgm:pt>
    <dgm:pt modelId="{085E2FFD-E1DF-45AE-9144-CA2ED4F12609}" type="pres">
      <dgm:prSet presAssocID="{BDB49D17-EE83-4B71-9627-57C4227B1322}" presName="Name0" presStyleCnt="0">
        <dgm:presLayoutVars>
          <dgm:chMax val="1"/>
          <dgm:dir/>
          <dgm:animLvl val="ctr"/>
          <dgm:resizeHandles val="exact"/>
        </dgm:presLayoutVars>
      </dgm:prSet>
      <dgm:spPr/>
      <dgm:t>
        <a:bodyPr/>
        <a:lstStyle/>
        <a:p>
          <a:endParaRPr lang="es-ES"/>
        </a:p>
      </dgm:t>
    </dgm:pt>
    <dgm:pt modelId="{8C38EC98-1F85-4AC4-8ACB-13CF0F953C8F}" type="pres">
      <dgm:prSet presAssocID="{FBABCABD-7E76-4FCA-80D1-782C2BBFF905}" presName="centerShape" presStyleLbl="node0" presStyleIdx="0" presStyleCnt="1"/>
      <dgm:spPr/>
      <dgm:t>
        <a:bodyPr/>
        <a:lstStyle/>
        <a:p>
          <a:endParaRPr lang="es-ES"/>
        </a:p>
      </dgm:t>
    </dgm:pt>
    <dgm:pt modelId="{BEB1970D-9BA3-4CB5-B528-6825F9ABA0CB}" type="pres">
      <dgm:prSet presAssocID="{13C52D85-C5CD-4405-A0F9-36FBA5AD01E8}" presName="node" presStyleLbl="node1" presStyleIdx="0" presStyleCnt="5">
        <dgm:presLayoutVars>
          <dgm:bulletEnabled val="1"/>
        </dgm:presLayoutVars>
      </dgm:prSet>
      <dgm:spPr/>
      <dgm:t>
        <a:bodyPr/>
        <a:lstStyle/>
        <a:p>
          <a:endParaRPr lang="es-ES"/>
        </a:p>
      </dgm:t>
    </dgm:pt>
    <dgm:pt modelId="{D4FD709A-7AC4-4B1B-B2C4-556EFAC43162}" type="pres">
      <dgm:prSet presAssocID="{13C52D85-C5CD-4405-A0F9-36FBA5AD01E8}" presName="dummy" presStyleCnt="0"/>
      <dgm:spPr/>
    </dgm:pt>
    <dgm:pt modelId="{83D3496A-510F-4E30-95C4-3E3567622D53}" type="pres">
      <dgm:prSet presAssocID="{45F77D2D-A550-4A55-901C-2880FBA8F82F}" presName="sibTrans" presStyleLbl="sibTrans2D1" presStyleIdx="0" presStyleCnt="5"/>
      <dgm:spPr/>
      <dgm:t>
        <a:bodyPr/>
        <a:lstStyle/>
        <a:p>
          <a:endParaRPr lang="es-ES"/>
        </a:p>
      </dgm:t>
    </dgm:pt>
    <dgm:pt modelId="{7D5D44A9-7203-461A-A370-D1D5EB53FF5C}" type="pres">
      <dgm:prSet presAssocID="{A4C7B19B-AE9B-4575-AA00-09733BB796D1}" presName="node" presStyleLbl="node1" presStyleIdx="1" presStyleCnt="5">
        <dgm:presLayoutVars>
          <dgm:bulletEnabled val="1"/>
        </dgm:presLayoutVars>
      </dgm:prSet>
      <dgm:spPr/>
      <dgm:t>
        <a:bodyPr/>
        <a:lstStyle/>
        <a:p>
          <a:endParaRPr lang="es-ES"/>
        </a:p>
      </dgm:t>
    </dgm:pt>
    <dgm:pt modelId="{FC6E33E1-2A1D-4297-A163-BAE3167EB2E7}" type="pres">
      <dgm:prSet presAssocID="{A4C7B19B-AE9B-4575-AA00-09733BB796D1}" presName="dummy" presStyleCnt="0"/>
      <dgm:spPr/>
    </dgm:pt>
    <dgm:pt modelId="{615848C7-CA08-49EB-976A-8950E4F5777E}" type="pres">
      <dgm:prSet presAssocID="{C669EB12-E9E9-4FF0-A471-E710AF6AA068}" presName="sibTrans" presStyleLbl="sibTrans2D1" presStyleIdx="1" presStyleCnt="5"/>
      <dgm:spPr/>
      <dgm:t>
        <a:bodyPr/>
        <a:lstStyle/>
        <a:p>
          <a:endParaRPr lang="es-ES"/>
        </a:p>
      </dgm:t>
    </dgm:pt>
    <dgm:pt modelId="{368251CE-2DDD-4F53-AF9F-60ED1D7603B5}" type="pres">
      <dgm:prSet presAssocID="{8958A56D-06DB-4CE1-9B06-30D3DF5C28D1}" presName="node" presStyleLbl="node1" presStyleIdx="2" presStyleCnt="5" custScaleX="114662">
        <dgm:presLayoutVars>
          <dgm:bulletEnabled val="1"/>
        </dgm:presLayoutVars>
      </dgm:prSet>
      <dgm:spPr/>
      <dgm:t>
        <a:bodyPr/>
        <a:lstStyle/>
        <a:p>
          <a:endParaRPr lang="es-ES"/>
        </a:p>
      </dgm:t>
    </dgm:pt>
    <dgm:pt modelId="{A3CCE8FB-F656-4669-8D6D-E0F14C121DDE}" type="pres">
      <dgm:prSet presAssocID="{8958A56D-06DB-4CE1-9B06-30D3DF5C28D1}" presName="dummy" presStyleCnt="0"/>
      <dgm:spPr/>
    </dgm:pt>
    <dgm:pt modelId="{302D7C5F-50DE-4944-91A0-04332F8267F1}" type="pres">
      <dgm:prSet presAssocID="{415E5332-B195-4703-8ED8-45900C37109B}" presName="sibTrans" presStyleLbl="sibTrans2D1" presStyleIdx="2" presStyleCnt="5"/>
      <dgm:spPr/>
      <dgm:t>
        <a:bodyPr/>
        <a:lstStyle/>
        <a:p>
          <a:endParaRPr lang="es-ES"/>
        </a:p>
      </dgm:t>
    </dgm:pt>
    <dgm:pt modelId="{5355C98D-BC04-428C-9549-8F1408B6498C}" type="pres">
      <dgm:prSet presAssocID="{80779595-DA5C-4ED0-B433-B40393910B27}" presName="node" presStyleLbl="node1" presStyleIdx="3" presStyleCnt="5">
        <dgm:presLayoutVars>
          <dgm:bulletEnabled val="1"/>
        </dgm:presLayoutVars>
      </dgm:prSet>
      <dgm:spPr/>
      <dgm:t>
        <a:bodyPr/>
        <a:lstStyle/>
        <a:p>
          <a:endParaRPr lang="es-ES"/>
        </a:p>
      </dgm:t>
    </dgm:pt>
    <dgm:pt modelId="{EC985FBD-F6C6-4783-A95A-8B06CA657D8B}" type="pres">
      <dgm:prSet presAssocID="{80779595-DA5C-4ED0-B433-B40393910B27}" presName="dummy" presStyleCnt="0"/>
      <dgm:spPr/>
    </dgm:pt>
    <dgm:pt modelId="{F4725583-89FD-493E-AE57-83BD3E9EF9A7}" type="pres">
      <dgm:prSet presAssocID="{788A7CF0-F21B-4BA2-8C5D-C0071B20DE57}" presName="sibTrans" presStyleLbl="sibTrans2D1" presStyleIdx="3" presStyleCnt="5"/>
      <dgm:spPr/>
      <dgm:t>
        <a:bodyPr/>
        <a:lstStyle/>
        <a:p>
          <a:endParaRPr lang="es-ES"/>
        </a:p>
      </dgm:t>
    </dgm:pt>
    <dgm:pt modelId="{6715EED0-D4DE-424D-824F-05B09D0EAF76}" type="pres">
      <dgm:prSet presAssocID="{2879EB33-B6E5-4A8F-8660-1E9978C5F67B}" presName="node" presStyleLbl="node1" presStyleIdx="4" presStyleCnt="5" custScaleX="117982" custScaleY="112004">
        <dgm:presLayoutVars>
          <dgm:bulletEnabled val="1"/>
        </dgm:presLayoutVars>
      </dgm:prSet>
      <dgm:spPr/>
      <dgm:t>
        <a:bodyPr/>
        <a:lstStyle/>
        <a:p>
          <a:endParaRPr lang="es-ES"/>
        </a:p>
      </dgm:t>
    </dgm:pt>
    <dgm:pt modelId="{40B675E4-7337-4548-AD80-518956413E7E}" type="pres">
      <dgm:prSet presAssocID="{2879EB33-B6E5-4A8F-8660-1E9978C5F67B}" presName="dummy" presStyleCnt="0"/>
      <dgm:spPr/>
    </dgm:pt>
    <dgm:pt modelId="{51427990-5A82-4F66-B86E-8558C1BE0A4D}" type="pres">
      <dgm:prSet presAssocID="{8696CE61-D920-4956-8314-43F28D89DC0A}" presName="sibTrans" presStyleLbl="sibTrans2D1" presStyleIdx="4" presStyleCnt="5"/>
      <dgm:spPr/>
      <dgm:t>
        <a:bodyPr/>
        <a:lstStyle/>
        <a:p>
          <a:endParaRPr lang="es-ES"/>
        </a:p>
      </dgm:t>
    </dgm:pt>
  </dgm:ptLst>
  <dgm:cxnLst>
    <dgm:cxn modelId="{BA1468AF-157E-4857-A623-63BF088518D7}" type="presOf" srcId="{2879EB33-B6E5-4A8F-8660-1E9978C5F67B}" destId="{6715EED0-D4DE-424D-824F-05B09D0EAF76}" srcOrd="0" destOrd="0" presId="urn:microsoft.com/office/officeart/2005/8/layout/radial6"/>
    <dgm:cxn modelId="{2EE31372-8995-4209-BE03-A40240E7A510}" type="presOf" srcId="{80779595-DA5C-4ED0-B433-B40393910B27}" destId="{5355C98D-BC04-428C-9549-8F1408B6498C}" srcOrd="0" destOrd="0" presId="urn:microsoft.com/office/officeart/2005/8/layout/radial6"/>
    <dgm:cxn modelId="{C28C8D13-92B6-481F-B28B-43A18ED10871}" srcId="{FBABCABD-7E76-4FCA-80D1-782C2BBFF905}" destId="{A4C7B19B-AE9B-4575-AA00-09733BB796D1}" srcOrd="1" destOrd="0" parTransId="{C19B611B-A18C-4CD4-A9BD-5D190C8BFC75}" sibTransId="{C669EB12-E9E9-4FF0-A471-E710AF6AA068}"/>
    <dgm:cxn modelId="{CBE1292B-B067-46E8-B52E-5CBDD31FE4E9}" type="presOf" srcId="{788A7CF0-F21B-4BA2-8C5D-C0071B20DE57}" destId="{F4725583-89FD-493E-AE57-83BD3E9EF9A7}" srcOrd="0" destOrd="0" presId="urn:microsoft.com/office/officeart/2005/8/layout/radial6"/>
    <dgm:cxn modelId="{661B423D-0FFD-4C65-ACC8-7B7204C5AB88}" srcId="{FBABCABD-7E76-4FCA-80D1-782C2BBFF905}" destId="{13C52D85-C5CD-4405-A0F9-36FBA5AD01E8}" srcOrd="0" destOrd="0" parTransId="{60055BAA-C83A-467A-A5F4-2741339727F3}" sibTransId="{45F77D2D-A550-4A55-901C-2880FBA8F82F}"/>
    <dgm:cxn modelId="{80DC291F-34D3-4338-A3D0-260301EC717D}" type="presOf" srcId="{8696CE61-D920-4956-8314-43F28D89DC0A}" destId="{51427990-5A82-4F66-B86E-8558C1BE0A4D}" srcOrd="0" destOrd="0" presId="urn:microsoft.com/office/officeart/2005/8/layout/radial6"/>
    <dgm:cxn modelId="{AB0F1176-E500-4F2F-B9C9-A683AE3790C7}" srcId="{FBABCABD-7E76-4FCA-80D1-782C2BBFF905}" destId="{2879EB33-B6E5-4A8F-8660-1E9978C5F67B}" srcOrd="4" destOrd="0" parTransId="{726C21D9-E01F-41AA-A04B-31FD4DD30328}" sibTransId="{8696CE61-D920-4956-8314-43F28D89DC0A}"/>
    <dgm:cxn modelId="{B6170A9D-FE31-43C1-8322-A60180397658}" type="presOf" srcId="{13C52D85-C5CD-4405-A0F9-36FBA5AD01E8}" destId="{BEB1970D-9BA3-4CB5-B528-6825F9ABA0CB}" srcOrd="0" destOrd="0" presId="urn:microsoft.com/office/officeart/2005/8/layout/radial6"/>
    <dgm:cxn modelId="{7E75F580-5DA4-434E-86D6-589C05039CEC}" srcId="{FBABCABD-7E76-4FCA-80D1-782C2BBFF905}" destId="{8958A56D-06DB-4CE1-9B06-30D3DF5C28D1}" srcOrd="2" destOrd="0" parTransId="{D221F1DB-ABE8-475E-8769-955A1FBDAE20}" sibTransId="{415E5332-B195-4703-8ED8-45900C37109B}"/>
    <dgm:cxn modelId="{5A1D03C7-7E8F-497E-8064-FDC285D2120F}" type="presOf" srcId="{FBABCABD-7E76-4FCA-80D1-782C2BBFF905}" destId="{8C38EC98-1F85-4AC4-8ACB-13CF0F953C8F}" srcOrd="0" destOrd="0" presId="urn:microsoft.com/office/officeart/2005/8/layout/radial6"/>
    <dgm:cxn modelId="{E4DB59C0-3A80-47CB-931D-FCA6BC977B8D}" type="presOf" srcId="{45F77D2D-A550-4A55-901C-2880FBA8F82F}" destId="{83D3496A-510F-4E30-95C4-3E3567622D53}" srcOrd="0" destOrd="0" presId="urn:microsoft.com/office/officeart/2005/8/layout/radial6"/>
    <dgm:cxn modelId="{42324D2A-8D18-44A3-9C36-A01ABE38314E}" type="presOf" srcId="{415E5332-B195-4703-8ED8-45900C37109B}" destId="{302D7C5F-50DE-4944-91A0-04332F8267F1}" srcOrd="0" destOrd="0" presId="urn:microsoft.com/office/officeart/2005/8/layout/radial6"/>
    <dgm:cxn modelId="{FCB091BB-532E-4D47-84B3-C647228EFF71}" type="presOf" srcId="{C669EB12-E9E9-4FF0-A471-E710AF6AA068}" destId="{615848C7-CA08-49EB-976A-8950E4F5777E}" srcOrd="0" destOrd="0" presId="urn:microsoft.com/office/officeart/2005/8/layout/radial6"/>
    <dgm:cxn modelId="{3AF565C4-A48A-4E37-A20C-3F0D14C7E07B}" type="presOf" srcId="{8958A56D-06DB-4CE1-9B06-30D3DF5C28D1}" destId="{368251CE-2DDD-4F53-AF9F-60ED1D7603B5}" srcOrd="0" destOrd="0" presId="urn:microsoft.com/office/officeart/2005/8/layout/radial6"/>
    <dgm:cxn modelId="{F79042CC-F062-4922-A334-DEC25E871240}" type="presOf" srcId="{BDB49D17-EE83-4B71-9627-57C4227B1322}" destId="{085E2FFD-E1DF-45AE-9144-CA2ED4F12609}" srcOrd="0" destOrd="0" presId="urn:microsoft.com/office/officeart/2005/8/layout/radial6"/>
    <dgm:cxn modelId="{9537FE16-AD16-42A0-9AAD-6347E36BDD34}" type="presOf" srcId="{A4C7B19B-AE9B-4575-AA00-09733BB796D1}" destId="{7D5D44A9-7203-461A-A370-D1D5EB53FF5C}" srcOrd="0" destOrd="0" presId="urn:microsoft.com/office/officeart/2005/8/layout/radial6"/>
    <dgm:cxn modelId="{A1D72421-C4B9-4C5F-ABBB-8F755959388F}" srcId="{BDB49D17-EE83-4B71-9627-57C4227B1322}" destId="{FBABCABD-7E76-4FCA-80D1-782C2BBFF905}" srcOrd="0" destOrd="0" parTransId="{CE8A417F-D634-45AC-A44A-790D8E586E9F}" sibTransId="{76AE7BDB-88F7-406C-AEF8-176488FF9534}"/>
    <dgm:cxn modelId="{CA3A8276-DEE9-435E-A0B5-66539E61EE50}" srcId="{FBABCABD-7E76-4FCA-80D1-782C2BBFF905}" destId="{80779595-DA5C-4ED0-B433-B40393910B27}" srcOrd="3" destOrd="0" parTransId="{3B903B4B-FA61-4E2E-880E-01555DD27413}" sibTransId="{788A7CF0-F21B-4BA2-8C5D-C0071B20DE57}"/>
    <dgm:cxn modelId="{0F6FFC4D-7341-4799-A2E4-85050049682D}" type="presParOf" srcId="{085E2FFD-E1DF-45AE-9144-CA2ED4F12609}" destId="{8C38EC98-1F85-4AC4-8ACB-13CF0F953C8F}" srcOrd="0" destOrd="0" presId="urn:microsoft.com/office/officeart/2005/8/layout/radial6"/>
    <dgm:cxn modelId="{50EF1909-0A8D-4D05-AC3B-78B30CE0E695}" type="presParOf" srcId="{085E2FFD-E1DF-45AE-9144-CA2ED4F12609}" destId="{BEB1970D-9BA3-4CB5-B528-6825F9ABA0CB}" srcOrd="1" destOrd="0" presId="urn:microsoft.com/office/officeart/2005/8/layout/radial6"/>
    <dgm:cxn modelId="{CCA157AE-0C4E-47E4-8C5F-FE1BF888CAD6}" type="presParOf" srcId="{085E2FFD-E1DF-45AE-9144-CA2ED4F12609}" destId="{D4FD709A-7AC4-4B1B-B2C4-556EFAC43162}" srcOrd="2" destOrd="0" presId="urn:microsoft.com/office/officeart/2005/8/layout/radial6"/>
    <dgm:cxn modelId="{4CAA544A-9F87-4184-9ECD-A2264405172B}" type="presParOf" srcId="{085E2FFD-E1DF-45AE-9144-CA2ED4F12609}" destId="{83D3496A-510F-4E30-95C4-3E3567622D53}" srcOrd="3" destOrd="0" presId="urn:microsoft.com/office/officeart/2005/8/layout/radial6"/>
    <dgm:cxn modelId="{9D23ECBD-DE99-4FC4-BC42-EC8D465BA0BB}" type="presParOf" srcId="{085E2FFD-E1DF-45AE-9144-CA2ED4F12609}" destId="{7D5D44A9-7203-461A-A370-D1D5EB53FF5C}" srcOrd="4" destOrd="0" presId="urn:microsoft.com/office/officeart/2005/8/layout/radial6"/>
    <dgm:cxn modelId="{B5D4E1C1-09BB-41EB-B19A-2D2D09A07CAC}" type="presParOf" srcId="{085E2FFD-E1DF-45AE-9144-CA2ED4F12609}" destId="{FC6E33E1-2A1D-4297-A163-BAE3167EB2E7}" srcOrd="5" destOrd="0" presId="urn:microsoft.com/office/officeart/2005/8/layout/radial6"/>
    <dgm:cxn modelId="{0EE0C11E-F6E6-4554-8DF0-1D4DB4501A02}" type="presParOf" srcId="{085E2FFD-E1DF-45AE-9144-CA2ED4F12609}" destId="{615848C7-CA08-49EB-976A-8950E4F5777E}" srcOrd="6" destOrd="0" presId="urn:microsoft.com/office/officeart/2005/8/layout/radial6"/>
    <dgm:cxn modelId="{0F07448C-59CF-4638-88B6-28331184E929}" type="presParOf" srcId="{085E2FFD-E1DF-45AE-9144-CA2ED4F12609}" destId="{368251CE-2DDD-4F53-AF9F-60ED1D7603B5}" srcOrd="7" destOrd="0" presId="urn:microsoft.com/office/officeart/2005/8/layout/radial6"/>
    <dgm:cxn modelId="{D07D77C7-6CEB-46A5-A1E4-13D6A6F8C196}" type="presParOf" srcId="{085E2FFD-E1DF-45AE-9144-CA2ED4F12609}" destId="{A3CCE8FB-F656-4669-8D6D-E0F14C121DDE}" srcOrd="8" destOrd="0" presId="urn:microsoft.com/office/officeart/2005/8/layout/radial6"/>
    <dgm:cxn modelId="{C9BF7911-E560-47DF-B97D-FC5FF2E6CB88}" type="presParOf" srcId="{085E2FFD-E1DF-45AE-9144-CA2ED4F12609}" destId="{302D7C5F-50DE-4944-91A0-04332F8267F1}" srcOrd="9" destOrd="0" presId="urn:microsoft.com/office/officeart/2005/8/layout/radial6"/>
    <dgm:cxn modelId="{A1EB687A-3D03-4C7E-B487-AE59BCEE6F1C}" type="presParOf" srcId="{085E2FFD-E1DF-45AE-9144-CA2ED4F12609}" destId="{5355C98D-BC04-428C-9549-8F1408B6498C}" srcOrd="10" destOrd="0" presId="urn:microsoft.com/office/officeart/2005/8/layout/radial6"/>
    <dgm:cxn modelId="{3CF87A61-9E10-4129-BE7E-7F325AE20C16}" type="presParOf" srcId="{085E2FFD-E1DF-45AE-9144-CA2ED4F12609}" destId="{EC985FBD-F6C6-4783-A95A-8B06CA657D8B}" srcOrd="11" destOrd="0" presId="urn:microsoft.com/office/officeart/2005/8/layout/radial6"/>
    <dgm:cxn modelId="{B8E04FCE-70C9-4CC5-8882-C1352EACA9DD}" type="presParOf" srcId="{085E2FFD-E1DF-45AE-9144-CA2ED4F12609}" destId="{F4725583-89FD-493E-AE57-83BD3E9EF9A7}" srcOrd="12" destOrd="0" presId="urn:microsoft.com/office/officeart/2005/8/layout/radial6"/>
    <dgm:cxn modelId="{5AAEF01B-B015-4147-9AA2-CABAF2B37736}" type="presParOf" srcId="{085E2FFD-E1DF-45AE-9144-CA2ED4F12609}" destId="{6715EED0-D4DE-424D-824F-05B09D0EAF76}" srcOrd="13" destOrd="0" presId="urn:microsoft.com/office/officeart/2005/8/layout/radial6"/>
    <dgm:cxn modelId="{F5EA6387-F9D9-4490-80B8-DA1948104ED6}" type="presParOf" srcId="{085E2FFD-E1DF-45AE-9144-CA2ED4F12609}" destId="{40B675E4-7337-4548-AD80-518956413E7E}" srcOrd="14" destOrd="0" presId="urn:microsoft.com/office/officeart/2005/8/layout/radial6"/>
    <dgm:cxn modelId="{C2B96051-6DE9-45A5-95A0-4D8982F96DA9}" type="presParOf" srcId="{085E2FFD-E1DF-45AE-9144-CA2ED4F12609}" destId="{51427990-5A82-4F66-B86E-8558C1BE0A4D}" srcOrd="15"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BEE05A-1732-413E-A5DB-7615B30F999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929176BE-B107-453B-BACE-4699D2E7A937}">
      <dgm:prSet phldrT="[Texto]"/>
      <dgm:spPr/>
      <dgm:t>
        <a:bodyPr/>
        <a:lstStyle/>
        <a:p>
          <a:r>
            <a:rPr lang="es-ES" dirty="0" smtClean="0"/>
            <a:t>ITCanarias</a:t>
          </a:r>
          <a:endParaRPr lang="es-ES" dirty="0"/>
        </a:p>
      </dgm:t>
    </dgm:pt>
    <dgm:pt modelId="{E5F8F98D-CD90-4321-9650-D6E821E10B63}" type="parTrans" cxnId="{F9C64549-226A-4BE6-83E3-B0F4D7828391}">
      <dgm:prSet/>
      <dgm:spPr/>
      <dgm:t>
        <a:bodyPr/>
        <a:lstStyle/>
        <a:p>
          <a:endParaRPr lang="es-ES"/>
        </a:p>
      </dgm:t>
    </dgm:pt>
    <dgm:pt modelId="{B965A63A-72ED-4528-B71D-96483E7F2F18}" type="sibTrans" cxnId="{F9C64549-226A-4BE6-83E3-B0F4D7828391}">
      <dgm:prSet/>
      <dgm:spPr/>
      <dgm:t>
        <a:bodyPr/>
        <a:lstStyle/>
        <a:p>
          <a:endParaRPr lang="es-ES"/>
        </a:p>
      </dgm:t>
    </dgm:pt>
    <dgm:pt modelId="{3FACB33B-0447-4400-A043-00675D297C40}">
      <dgm:prSet phldrT="[Texto]"/>
      <dgm:spPr/>
      <dgm:t>
        <a:bodyPr/>
        <a:lstStyle/>
        <a:p>
          <a:r>
            <a:rPr lang="es-ES" dirty="0" smtClean="0"/>
            <a:t>ICPA</a:t>
          </a:r>
          <a:endParaRPr lang="es-ES" dirty="0"/>
        </a:p>
      </dgm:t>
    </dgm:pt>
    <dgm:pt modelId="{9300AC0B-966F-4005-9BC0-D1F30C5596A0}" type="parTrans" cxnId="{AC210BF6-F9B6-4EA3-826C-41F2831B9073}">
      <dgm:prSet/>
      <dgm:spPr/>
      <dgm:t>
        <a:bodyPr/>
        <a:lstStyle/>
        <a:p>
          <a:endParaRPr lang="es-ES"/>
        </a:p>
      </dgm:t>
    </dgm:pt>
    <dgm:pt modelId="{D24C95A5-D0BE-4E0A-B201-8AC18788BAAD}" type="sibTrans" cxnId="{AC210BF6-F9B6-4EA3-826C-41F2831B9073}">
      <dgm:prSet/>
      <dgm:spPr/>
      <dgm:t>
        <a:bodyPr/>
        <a:lstStyle/>
        <a:p>
          <a:endParaRPr lang="es-ES"/>
        </a:p>
      </dgm:t>
    </dgm:pt>
    <dgm:pt modelId="{F118640B-9160-4B57-BFAA-894B56CF3033}">
      <dgm:prSet phldrT="[Texto]"/>
      <dgm:spPr/>
      <dgm:t>
        <a:bodyPr/>
        <a:lstStyle/>
        <a:p>
          <a:r>
            <a:rPr lang="es-ES" dirty="0" smtClean="0"/>
            <a:t>ICIO</a:t>
          </a:r>
          <a:endParaRPr lang="es-ES" dirty="0"/>
        </a:p>
      </dgm:t>
    </dgm:pt>
    <dgm:pt modelId="{060679FA-24CC-4CF9-BEA3-2DD3F5E4D97D}" type="parTrans" cxnId="{9A8AC01F-44F1-4A86-916B-7C281C3E16FE}">
      <dgm:prSet/>
      <dgm:spPr/>
      <dgm:t>
        <a:bodyPr/>
        <a:lstStyle/>
        <a:p>
          <a:endParaRPr lang="es-ES"/>
        </a:p>
      </dgm:t>
    </dgm:pt>
    <dgm:pt modelId="{E37A2932-D982-4AD5-9B21-573DF515E50A}" type="sibTrans" cxnId="{9A8AC01F-44F1-4A86-916B-7C281C3E16FE}">
      <dgm:prSet/>
      <dgm:spPr/>
      <dgm:t>
        <a:bodyPr/>
        <a:lstStyle/>
        <a:p>
          <a:endParaRPr lang="es-ES"/>
        </a:p>
      </dgm:t>
    </dgm:pt>
    <dgm:pt modelId="{9A305047-6FD3-4A02-8037-48C69DCCC099}">
      <dgm:prSet phldrT="[Texto]"/>
      <dgm:spPr/>
      <dgm:t>
        <a:bodyPr/>
        <a:lstStyle/>
        <a:p>
          <a:r>
            <a:rPr lang="es-ES" dirty="0" smtClean="0"/>
            <a:t>ICS</a:t>
          </a:r>
          <a:endParaRPr lang="es-ES" dirty="0"/>
        </a:p>
      </dgm:t>
    </dgm:pt>
    <dgm:pt modelId="{9D48B5A1-15FB-4D6B-9A3D-184E13EDDB9A}" type="parTrans" cxnId="{B215B4DA-330E-40A4-BA2D-4742F2738E58}">
      <dgm:prSet/>
      <dgm:spPr/>
      <dgm:t>
        <a:bodyPr/>
        <a:lstStyle/>
        <a:p>
          <a:endParaRPr lang="es-ES"/>
        </a:p>
      </dgm:t>
    </dgm:pt>
    <dgm:pt modelId="{32C1F5D9-6EAB-4618-BC01-FE8068875DD8}" type="sibTrans" cxnId="{B215B4DA-330E-40A4-BA2D-4742F2738E58}">
      <dgm:prSet/>
      <dgm:spPr/>
      <dgm:t>
        <a:bodyPr/>
        <a:lstStyle/>
        <a:p>
          <a:endParaRPr lang="es-ES"/>
        </a:p>
      </dgm:t>
    </dgm:pt>
    <dgm:pt modelId="{E7B4F1F1-10D6-4B5E-A354-BFC5BB13F90D}">
      <dgm:prSet phldrT="[Texto]"/>
      <dgm:spPr/>
      <dgm:t>
        <a:bodyPr/>
        <a:lstStyle/>
        <a:p>
          <a:r>
            <a:rPr lang="es-ES" dirty="0" smtClean="0"/>
            <a:t>ITV</a:t>
          </a:r>
          <a:endParaRPr lang="es-ES" dirty="0"/>
        </a:p>
      </dgm:t>
    </dgm:pt>
    <dgm:pt modelId="{5C462C80-AF2C-4FF2-A3B6-D5EEC28D3C31}" type="parTrans" cxnId="{A420A194-228F-4923-9893-2F1C830DAE8F}">
      <dgm:prSet/>
      <dgm:spPr/>
      <dgm:t>
        <a:bodyPr/>
        <a:lstStyle/>
        <a:p>
          <a:endParaRPr lang="es-ES"/>
        </a:p>
      </dgm:t>
    </dgm:pt>
    <dgm:pt modelId="{D448AECB-2429-44F6-AC8F-66A4D56EE1ED}" type="sibTrans" cxnId="{A420A194-228F-4923-9893-2F1C830DAE8F}">
      <dgm:prSet/>
      <dgm:spPr/>
      <dgm:t>
        <a:bodyPr/>
        <a:lstStyle/>
        <a:p>
          <a:endParaRPr lang="es-ES"/>
        </a:p>
      </dgm:t>
    </dgm:pt>
    <dgm:pt modelId="{C1A1BCC2-2F77-4874-8CF6-5C16487DAEC2}" type="pres">
      <dgm:prSet presAssocID="{DEBEE05A-1732-413E-A5DB-7615B30F999E}" presName="hierChild1" presStyleCnt="0">
        <dgm:presLayoutVars>
          <dgm:chPref val="1"/>
          <dgm:dir/>
          <dgm:animOne val="branch"/>
          <dgm:animLvl val="lvl"/>
          <dgm:resizeHandles/>
        </dgm:presLayoutVars>
      </dgm:prSet>
      <dgm:spPr/>
      <dgm:t>
        <a:bodyPr/>
        <a:lstStyle/>
        <a:p>
          <a:endParaRPr lang="es-ES"/>
        </a:p>
      </dgm:t>
    </dgm:pt>
    <dgm:pt modelId="{1CC86814-3128-4463-86D4-06AC719BC129}" type="pres">
      <dgm:prSet presAssocID="{929176BE-B107-453B-BACE-4699D2E7A937}" presName="hierRoot1" presStyleCnt="0"/>
      <dgm:spPr/>
    </dgm:pt>
    <dgm:pt modelId="{8EDCE80A-65FB-43E0-9BDF-834828B8B168}" type="pres">
      <dgm:prSet presAssocID="{929176BE-B107-453B-BACE-4699D2E7A937}" presName="composite" presStyleCnt="0"/>
      <dgm:spPr/>
    </dgm:pt>
    <dgm:pt modelId="{61DC4850-66CD-4FE0-91FC-AE30E10E9A7B}" type="pres">
      <dgm:prSet presAssocID="{929176BE-B107-453B-BACE-4699D2E7A937}" presName="background" presStyleLbl="node0" presStyleIdx="0" presStyleCnt="1"/>
      <dgm:spPr>
        <a:solidFill>
          <a:srgbClr val="DBA817"/>
        </a:solidFill>
      </dgm:spPr>
      <dgm:t>
        <a:bodyPr/>
        <a:lstStyle/>
        <a:p>
          <a:endParaRPr lang="es-ES"/>
        </a:p>
      </dgm:t>
    </dgm:pt>
    <dgm:pt modelId="{F649248C-2B0D-4DF8-9F06-069713FB3666}" type="pres">
      <dgm:prSet presAssocID="{929176BE-B107-453B-BACE-4699D2E7A937}" presName="text" presStyleLbl="fgAcc0" presStyleIdx="0" presStyleCnt="1">
        <dgm:presLayoutVars>
          <dgm:chPref val="3"/>
        </dgm:presLayoutVars>
      </dgm:prSet>
      <dgm:spPr/>
      <dgm:t>
        <a:bodyPr/>
        <a:lstStyle/>
        <a:p>
          <a:endParaRPr lang="es-ES"/>
        </a:p>
      </dgm:t>
    </dgm:pt>
    <dgm:pt modelId="{1D420FE5-EFEE-4A91-9954-AFA82E3CCBB8}" type="pres">
      <dgm:prSet presAssocID="{929176BE-B107-453B-BACE-4699D2E7A937}" presName="hierChild2" presStyleCnt="0"/>
      <dgm:spPr/>
    </dgm:pt>
    <dgm:pt modelId="{34215407-7EC0-4CEC-81F1-7E9C0849C0E5}" type="pres">
      <dgm:prSet presAssocID="{9300AC0B-966F-4005-9BC0-D1F30C5596A0}" presName="Name10" presStyleLbl="parChTrans1D2" presStyleIdx="0" presStyleCnt="2"/>
      <dgm:spPr/>
      <dgm:t>
        <a:bodyPr/>
        <a:lstStyle/>
        <a:p>
          <a:endParaRPr lang="es-ES"/>
        </a:p>
      </dgm:t>
    </dgm:pt>
    <dgm:pt modelId="{9746DDA6-3B67-41BC-8D2C-622D6D5B8EDF}" type="pres">
      <dgm:prSet presAssocID="{3FACB33B-0447-4400-A043-00675D297C40}" presName="hierRoot2" presStyleCnt="0"/>
      <dgm:spPr/>
    </dgm:pt>
    <dgm:pt modelId="{CEE0331F-F52E-4596-999A-E2CC4439B391}" type="pres">
      <dgm:prSet presAssocID="{3FACB33B-0447-4400-A043-00675D297C40}" presName="composite2" presStyleCnt="0"/>
      <dgm:spPr/>
    </dgm:pt>
    <dgm:pt modelId="{3BFB32E3-F533-4812-847C-C84491FDE2DD}" type="pres">
      <dgm:prSet presAssocID="{3FACB33B-0447-4400-A043-00675D297C40}" presName="background2" presStyleLbl="node2" presStyleIdx="0" presStyleCnt="2"/>
      <dgm:spPr>
        <a:solidFill>
          <a:srgbClr val="DBA817"/>
        </a:solidFill>
      </dgm:spPr>
      <dgm:t>
        <a:bodyPr/>
        <a:lstStyle/>
        <a:p>
          <a:endParaRPr lang="es-ES"/>
        </a:p>
      </dgm:t>
    </dgm:pt>
    <dgm:pt modelId="{26041170-A473-4F97-A931-5C83A4AA343F}" type="pres">
      <dgm:prSet presAssocID="{3FACB33B-0447-4400-A043-00675D297C40}" presName="text2" presStyleLbl="fgAcc2" presStyleIdx="0" presStyleCnt="2">
        <dgm:presLayoutVars>
          <dgm:chPref val="3"/>
        </dgm:presLayoutVars>
      </dgm:prSet>
      <dgm:spPr/>
      <dgm:t>
        <a:bodyPr/>
        <a:lstStyle/>
        <a:p>
          <a:endParaRPr lang="es-ES"/>
        </a:p>
      </dgm:t>
    </dgm:pt>
    <dgm:pt modelId="{17612667-F3CC-460D-8B42-6253B501CF2B}" type="pres">
      <dgm:prSet presAssocID="{3FACB33B-0447-4400-A043-00675D297C40}" presName="hierChild3" presStyleCnt="0"/>
      <dgm:spPr/>
    </dgm:pt>
    <dgm:pt modelId="{C410B4C5-D14E-4F89-9EB9-E6A2205BA41C}" type="pres">
      <dgm:prSet presAssocID="{060679FA-24CC-4CF9-BEA3-2DD3F5E4D97D}" presName="Name17" presStyleLbl="parChTrans1D3" presStyleIdx="0" presStyleCnt="2"/>
      <dgm:spPr/>
      <dgm:t>
        <a:bodyPr/>
        <a:lstStyle/>
        <a:p>
          <a:endParaRPr lang="es-ES"/>
        </a:p>
      </dgm:t>
    </dgm:pt>
    <dgm:pt modelId="{C1C2FC53-1199-4372-9EA4-3B58FDCDD603}" type="pres">
      <dgm:prSet presAssocID="{F118640B-9160-4B57-BFAA-894B56CF3033}" presName="hierRoot3" presStyleCnt="0"/>
      <dgm:spPr/>
    </dgm:pt>
    <dgm:pt modelId="{3FCBEAB2-F842-41F6-8F31-06B0F6B05D44}" type="pres">
      <dgm:prSet presAssocID="{F118640B-9160-4B57-BFAA-894B56CF3033}" presName="composite3" presStyleCnt="0"/>
      <dgm:spPr/>
    </dgm:pt>
    <dgm:pt modelId="{D387A82B-8913-42DF-AD9B-54335CF0793C}" type="pres">
      <dgm:prSet presAssocID="{F118640B-9160-4B57-BFAA-894B56CF3033}" presName="background3" presStyleLbl="node3" presStyleIdx="0" presStyleCnt="2"/>
      <dgm:spPr>
        <a:solidFill>
          <a:srgbClr val="DBA817"/>
        </a:solidFill>
      </dgm:spPr>
      <dgm:t>
        <a:bodyPr/>
        <a:lstStyle/>
        <a:p>
          <a:endParaRPr lang="es-ES"/>
        </a:p>
      </dgm:t>
    </dgm:pt>
    <dgm:pt modelId="{E3E05070-5133-427E-BB68-3D3574DC17A8}" type="pres">
      <dgm:prSet presAssocID="{F118640B-9160-4B57-BFAA-894B56CF3033}" presName="text3" presStyleLbl="fgAcc3" presStyleIdx="0" presStyleCnt="2">
        <dgm:presLayoutVars>
          <dgm:chPref val="3"/>
        </dgm:presLayoutVars>
      </dgm:prSet>
      <dgm:spPr/>
      <dgm:t>
        <a:bodyPr/>
        <a:lstStyle/>
        <a:p>
          <a:endParaRPr lang="es-ES"/>
        </a:p>
      </dgm:t>
    </dgm:pt>
    <dgm:pt modelId="{02AA8AC1-508B-4E36-A58D-1889ECA45367}" type="pres">
      <dgm:prSet presAssocID="{F118640B-9160-4B57-BFAA-894B56CF3033}" presName="hierChild4" presStyleCnt="0"/>
      <dgm:spPr/>
    </dgm:pt>
    <dgm:pt modelId="{724EEDB0-7909-4A14-A15E-42CB68EF8A8D}" type="pres">
      <dgm:prSet presAssocID="{9D48B5A1-15FB-4D6B-9A3D-184E13EDDB9A}" presName="Name17" presStyleLbl="parChTrans1D3" presStyleIdx="1" presStyleCnt="2"/>
      <dgm:spPr/>
      <dgm:t>
        <a:bodyPr/>
        <a:lstStyle/>
        <a:p>
          <a:endParaRPr lang="es-ES"/>
        </a:p>
      </dgm:t>
    </dgm:pt>
    <dgm:pt modelId="{64F82E37-A613-4EFB-BB38-CB6A8FF2762D}" type="pres">
      <dgm:prSet presAssocID="{9A305047-6FD3-4A02-8037-48C69DCCC099}" presName="hierRoot3" presStyleCnt="0"/>
      <dgm:spPr/>
    </dgm:pt>
    <dgm:pt modelId="{3A85968C-4518-4CB2-A689-0BD8C70CDF09}" type="pres">
      <dgm:prSet presAssocID="{9A305047-6FD3-4A02-8037-48C69DCCC099}" presName="composite3" presStyleCnt="0"/>
      <dgm:spPr/>
    </dgm:pt>
    <dgm:pt modelId="{245F84A4-0D6B-4A6C-928F-2AAD65F84204}" type="pres">
      <dgm:prSet presAssocID="{9A305047-6FD3-4A02-8037-48C69DCCC099}" presName="background3" presStyleLbl="node3" presStyleIdx="1" presStyleCnt="2"/>
      <dgm:spPr>
        <a:solidFill>
          <a:srgbClr val="DBA817"/>
        </a:solidFill>
      </dgm:spPr>
      <dgm:t>
        <a:bodyPr/>
        <a:lstStyle/>
        <a:p>
          <a:endParaRPr lang="es-ES"/>
        </a:p>
      </dgm:t>
    </dgm:pt>
    <dgm:pt modelId="{B00A93B6-EB1B-4F64-9499-768301DE57B3}" type="pres">
      <dgm:prSet presAssocID="{9A305047-6FD3-4A02-8037-48C69DCCC099}" presName="text3" presStyleLbl="fgAcc3" presStyleIdx="1" presStyleCnt="2">
        <dgm:presLayoutVars>
          <dgm:chPref val="3"/>
        </dgm:presLayoutVars>
      </dgm:prSet>
      <dgm:spPr/>
      <dgm:t>
        <a:bodyPr/>
        <a:lstStyle/>
        <a:p>
          <a:endParaRPr lang="es-ES"/>
        </a:p>
      </dgm:t>
    </dgm:pt>
    <dgm:pt modelId="{C23C437F-6688-46FC-8C14-32699762DB86}" type="pres">
      <dgm:prSet presAssocID="{9A305047-6FD3-4A02-8037-48C69DCCC099}" presName="hierChild4" presStyleCnt="0"/>
      <dgm:spPr/>
    </dgm:pt>
    <dgm:pt modelId="{EF34E216-A686-4D1C-B660-75C5E0C794B2}" type="pres">
      <dgm:prSet presAssocID="{5C462C80-AF2C-4FF2-A3B6-D5EEC28D3C31}" presName="Name10" presStyleLbl="parChTrans1D2" presStyleIdx="1" presStyleCnt="2"/>
      <dgm:spPr/>
      <dgm:t>
        <a:bodyPr/>
        <a:lstStyle/>
        <a:p>
          <a:endParaRPr lang="es-ES"/>
        </a:p>
      </dgm:t>
    </dgm:pt>
    <dgm:pt modelId="{8A5E4592-D474-4BBF-8D82-B8BCC90207FB}" type="pres">
      <dgm:prSet presAssocID="{E7B4F1F1-10D6-4B5E-A354-BFC5BB13F90D}" presName="hierRoot2" presStyleCnt="0"/>
      <dgm:spPr/>
    </dgm:pt>
    <dgm:pt modelId="{B655C3CD-366F-4C5A-B4A4-5B5B4C4D43AB}" type="pres">
      <dgm:prSet presAssocID="{E7B4F1F1-10D6-4B5E-A354-BFC5BB13F90D}" presName="composite2" presStyleCnt="0"/>
      <dgm:spPr/>
    </dgm:pt>
    <dgm:pt modelId="{D1D089E1-AB35-4687-8639-DD5460F35EB3}" type="pres">
      <dgm:prSet presAssocID="{E7B4F1F1-10D6-4B5E-A354-BFC5BB13F90D}" presName="background2" presStyleLbl="node2" presStyleIdx="1" presStyleCnt="2"/>
      <dgm:spPr>
        <a:solidFill>
          <a:srgbClr val="DBA817"/>
        </a:solidFill>
      </dgm:spPr>
      <dgm:t>
        <a:bodyPr/>
        <a:lstStyle/>
        <a:p>
          <a:endParaRPr lang="es-ES"/>
        </a:p>
      </dgm:t>
    </dgm:pt>
    <dgm:pt modelId="{463DCCB9-1283-4FAB-8C45-C0FD0207ACC9}" type="pres">
      <dgm:prSet presAssocID="{E7B4F1F1-10D6-4B5E-A354-BFC5BB13F90D}" presName="text2" presStyleLbl="fgAcc2" presStyleIdx="1" presStyleCnt="2">
        <dgm:presLayoutVars>
          <dgm:chPref val="3"/>
        </dgm:presLayoutVars>
      </dgm:prSet>
      <dgm:spPr/>
      <dgm:t>
        <a:bodyPr/>
        <a:lstStyle/>
        <a:p>
          <a:endParaRPr lang="es-ES"/>
        </a:p>
      </dgm:t>
    </dgm:pt>
    <dgm:pt modelId="{89F5EB9F-642B-4B71-8F2E-7BC14E30CF7B}" type="pres">
      <dgm:prSet presAssocID="{E7B4F1F1-10D6-4B5E-A354-BFC5BB13F90D}" presName="hierChild3" presStyleCnt="0"/>
      <dgm:spPr/>
    </dgm:pt>
  </dgm:ptLst>
  <dgm:cxnLst>
    <dgm:cxn modelId="{F2C3F79E-63B6-4A4F-B679-14C6C5D98EBA}" type="presOf" srcId="{3FACB33B-0447-4400-A043-00675D297C40}" destId="{26041170-A473-4F97-A931-5C83A4AA343F}" srcOrd="0" destOrd="0" presId="urn:microsoft.com/office/officeart/2005/8/layout/hierarchy1"/>
    <dgm:cxn modelId="{8A044CF7-87A0-4BB6-BDAB-72935DE9DD75}" type="presOf" srcId="{9D48B5A1-15FB-4D6B-9A3D-184E13EDDB9A}" destId="{724EEDB0-7909-4A14-A15E-42CB68EF8A8D}" srcOrd="0" destOrd="0" presId="urn:microsoft.com/office/officeart/2005/8/layout/hierarchy1"/>
    <dgm:cxn modelId="{6D3C3E59-2C41-47BC-BC44-979848864438}" type="presOf" srcId="{9A305047-6FD3-4A02-8037-48C69DCCC099}" destId="{B00A93B6-EB1B-4F64-9499-768301DE57B3}" srcOrd="0" destOrd="0" presId="urn:microsoft.com/office/officeart/2005/8/layout/hierarchy1"/>
    <dgm:cxn modelId="{AE464429-1A09-483A-8504-8C794A31C266}" type="presOf" srcId="{929176BE-B107-453B-BACE-4699D2E7A937}" destId="{F649248C-2B0D-4DF8-9F06-069713FB3666}" srcOrd="0" destOrd="0" presId="urn:microsoft.com/office/officeart/2005/8/layout/hierarchy1"/>
    <dgm:cxn modelId="{9A8AC01F-44F1-4A86-916B-7C281C3E16FE}" srcId="{3FACB33B-0447-4400-A043-00675D297C40}" destId="{F118640B-9160-4B57-BFAA-894B56CF3033}" srcOrd="0" destOrd="0" parTransId="{060679FA-24CC-4CF9-BEA3-2DD3F5E4D97D}" sibTransId="{E37A2932-D982-4AD5-9B21-573DF515E50A}"/>
    <dgm:cxn modelId="{EA8E9535-0E8C-4824-96D6-9472CEB78964}" type="presOf" srcId="{DEBEE05A-1732-413E-A5DB-7615B30F999E}" destId="{C1A1BCC2-2F77-4874-8CF6-5C16487DAEC2}" srcOrd="0" destOrd="0" presId="urn:microsoft.com/office/officeart/2005/8/layout/hierarchy1"/>
    <dgm:cxn modelId="{AC210BF6-F9B6-4EA3-826C-41F2831B9073}" srcId="{929176BE-B107-453B-BACE-4699D2E7A937}" destId="{3FACB33B-0447-4400-A043-00675D297C40}" srcOrd="0" destOrd="0" parTransId="{9300AC0B-966F-4005-9BC0-D1F30C5596A0}" sibTransId="{D24C95A5-D0BE-4E0A-B201-8AC18788BAAD}"/>
    <dgm:cxn modelId="{6C584269-1DC1-4483-A52E-932897BA0F74}" type="presOf" srcId="{060679FA-24CC-4CF9-BEA3-2DD3F5E4D97D}" destId="{C410B4C5-D14E-4F89-9EB9-E6A2205BA41C}" srcOrd="0" destOrd="0" presId="urn:microsoft.com/office/officeart/2005/8/layout/hierarchy1"/>
    <dgm:cxn modelId="{8C169404-0B01-4633-B680-AB6539BA6D62}" type="presOf" srcId="{5C462C80-AF2C-4FF2-A3B6-D5EEC28D3C31}" destId="{EF34E216-A686-4D1C-B660-75C5E0C794B2}" srcOrd="0" destOrd="0" presId="urn:microsoft.com/office/officeart/2005/8/layout/hierarchy1"/>
    <dgm:cxn modelId="{0AB7A504-CF7C-49F4-9A91-C85154B36E11}" type="presOf" srcId="{F118640B-9160-4B57-BFAA-894B56CF3033}" destId="{E3E05070-5133-427E-BB68-3D3574DC17A8}" srcOrd="0" destOrd="0" presId="urn:microsoft.com/office/officeart/2005/8/layout/hierarchy1"/>
    <dgm:cxn modelId="{EC2015DE-2B41-4E90-9052-A102EDF3AE98}" type="presOf" srcId="{E7B4F1F1-10D6-4B5E-A354-BFC5BB13F90D}" destId="{463DCCB9-1283-4FAB-8C45-C0FD0207ACC9}" srcOrd="0" destOrd="0" presId="urn:microsoft.com/office/officeart/2005/8/layout/hierarchy1"/>
    <dgm:cxn modelId="{F9C64549-226A-4BE6-83E3-B0F4D7828391}" srcId="{DEBEE05A-1732-413E-A5DB-7615B30F999E}" destId="{929176BE-B107-453B-BACE-4699D2E7A937}" srcOrd="0" destOrd="0" parTransId="{E5F8F98D-CD90-4321-9650-D6E821E10B63}" sibTransId="{B965A63A-72ED-4528-B71D-96483E7F2F18}"/>
    <dgm:cxn modelId="{8C7D5541-768A-49BC-988B-E7D1C21E8A95}" type="presOf" srcId="{9300AC0B-966F-4005-9BC0-D1F30C5596A0}" destId="{34215407-7EC0-4CEC-81F1-7E9C0849C0E5}" srcOrd="0" destOrd="0" presId="urn:microsoft.com/office/officeart/2005/8/layout/hierarchy1"/>
    <dgm:cxn modelId="{B215B4DA-330E-40A4-BA2D-4742F2738E58}" srcId="{3FACB33B-0447-4400-A043-00675D297C40}" destId="{9A305047-6FD3-4A02-8037-48C69DCCC099}" srcOrd="1" destOrd="0" parTransId="{9D48B5A1-15FB-4D6B-9A3D-184E13EDDB9A}" sibTransId="{32C1F5D9-6EAB-4618-BC01-FE8068875DD8}"/>
    <dgm:cxn modelId="{A420A194-228F-4923-9893-2F1C830DAE8F}" srcId="{929176BE-B107-453B-BACE-4699D2E7A937}" destId="{E7B4F1F1-10D6-4B5E-A354-BFC5BB13F90D}" srcOrd="1" destOrd="0" parTransId="{5C462C80-AF2C-4FF2-A3B6-D5EEC28D3C31}" sibTransId="{D448AECB-2429-44F6-AC8F-66A4D56EE1ED}"/>
    <dgm:cxn modelId="{5FCD83FA-4177-4687-9CB5-59225FB01111}" type="presParOf" srcId="{C1A1BCC2-2F77-4874-8CF6-5C16487DAEC2}" destId="{1CC86814-3128-4463-86D4-06AC719BC129}" srcOrd="0" destOrd="0" presId="urn:microsoft.com/office/officeart/2005/8/layout/hierarchy1"/>
    <dgm:cxn modelId="{64CD9949-19C5-4FDD-9BF6-D0DDAB5D1159}" type="presParOf" srcId="{1CC86814-3128-4463-86D4-06AC719BC129}" destId="{8EDCE80A-65FB-43E0-9BDF-834828B8B168}" srcOrd="0" destOrd="0" presId="urn:microsoft.com/office/officeart/2005/8/layout/hierarchy1"/>
    <dgm:cxn modelId="{33122BC4-DDE1-480C-93B0-20080F278B7B}" type="presParOf" srcId="{8EDCE80A-65FB-43E0-9BDF-834828B8B168}" destId="{61DC4850-66CD-4FE0-91FC-AE30E10E9A7B}" srcOrd="0" destOrd="0" presId="urn:microsoft.com/office/officeart/2005/8/layout/hierarchy1"/>
    <dgm:cxn modelId="{3C6F5512-F4E6-4E29-926F-A9BB326709E2}" type="presParOf" srcId="{8EDCE80A-65FB-43E0-9BDF-834828B8B168}" destId="{F649248C-2B0D-4DF8-9F06-069713FB3666}" srcOrd="1" destOrd="0" presId="urn:microsoft.com/office/officeart/2005/8/layout/hierarchy1"/>
    <dgm:cxn modelId="{7F24BAD0-A3A1-4046-B0F8-08D9D5FF3D71}" type="presParOf" srcId="{1CC86814-3128-4463-86D4-06AC719BC129}" destId="{1D420FE5-EFEE-4A91-9954-AFA82E3CCBB8}" srcOrd="1" destOrd="0" presId="urn:microsoft.com/office/officeart/2005/8/layout/hierarchy1"/>
    <dgm:cxn modelId="{0F65686C-A01F-4651-BE01-91948AD058DC}" type="presParOf" srcId="{1D420FE5-EFEE-4A91-9954-AFA82E3CCBB8}" destId="{34215407-7EC0-4CEC-81F1-7E9C0849C0E5}" srcOrd="0" destOrd="0" presId="urn:microsoft.com/office/officeart/2005/8/layout/hierarchy1"/>
    <dgm:cxn modelId="{5C9DE61B-86F6-4D72-8DE8-B808F9716161}" type="presParOf" srcId="{1D420FE5-EFEE-4A91-9954-AFA82E3CCBB8}" destId="{9746DDA6-3B67-41BC-8D2C-622D6D5B8EDF}" srcOrd="1" destOrd="0" presId="urn:microsoft.com/office/officeart/2005/8/layout/hierarchy1"/>
    <dgm:cxn modelId="{2BCCDA17-4AE9-4425-A428-6521AE36E7EA}" type="presParOf" srcId="{9746DDA6-3B67-41BC-8D2C-622D6D5B8EDF}" destId="{CEE0331F-F52E-4596-999A-E2CC4439B391}" srcOrd="0" destOrd="0" presId="urn:microsoft.com/office/officeart/2005/8/layout/hierarchy1"/>
    <dgm:cxn modelId="{BD44F0FF-7005-429D-8743-D48ABAF5CB81}" type="presParOf" srcId="{CEE0331F-F52E-4596-999A-E2CC4439B391}" destId="{3BFB32E3-F533-4812-847C-C84491FDE2DD}" srcOrd="0" destOrd="0" presId="urn:microsoft.com/office/officeart/2005/8/layout/hierarchy1"/>
    <dgm:cxn modelId="{49A3E223-7F0F-4011-82FC-490D5DBE090F}" type="presParOf" srcId="{CEE0331F-F52E-4596-999A-E2CC4439B391}" destId="{26041170-A473-4F97-A931-5C83A4AA343F}" srcOrd="1" destOrd="0" presId="urn:microsoft.com/office/officeart/2005/8/layout/hierarchy1"/>
    <dgm:cxn modelId="{48622BFE-CEF7-4242-9B16-03E11A3FE458}" type="presParOf" srcId="{9746DDA6-3B67-41BC-8D2C-622D6D5B8EDF}" destId="{17612667-F3CC-460D-8B42-6253B501CF2B}" srcOrd="1" destOrd="0" presId="urn:microsoft.com/office/officeart/2005/8/layout/hierarchy1"/>
    <dgm:cxn modelId="{99BFEF04-8975-458F-BF90-F1D840F46AD4}" type="presParOf" srcId="{17612667-F3CC-460D-8B42-6253B501CF2B}" destId="{C410B4C5-D14E-4F89-9EB9-E6A2205BA41C}" srcOrd="0" destOrd="0" presId="urn:microsoft.com/office/officeart/2005/8/layout/hierarchy1"/>
    <dgm:cxn modelId="{51CE73AF-9A29-4875-A22B-0443576D2C38}" type="presParOf" srcId="{17612667-F3CC-460D-8B42-6253B501CF2B}" destId="{C1C2FC53-1199-4372-9EA4-3B58FDCDD603}" srcOrd="1" destOrd="0" presId="urn:microsoft.com/office/officeart/2005/8/layout/hierarchy1"/>
    <dgm:cxn modelId="{7C7D7EBF-97EA-443B-83C5-C7966544904A}" type="presParOf" srcId="{C1C2FC53-1199-4372-9EA4-3B58FDCDD603}" destId="{3FCBEAB2-F842-41F6-8F31-06B0F6B05D44}" srcOrd="0" destOrd="0" presId="urn:microsoft.com/office/officeart/2005/8/layout/hierarchy1"/>
    <dgm:cxn modelId="{2E6DEF48-953F-4EDA-A080-1C5F55BB923E}" type="presParOf" srcId="{3FCBEAB2-F842-41F6-8F31-06B0F6B05D44}" destId="{D387A82B-8913-42DF-AD9B-54335CF0793C}" srcOrd="0" destOrd="0" presId="urn:microsoft.com/office/officeart/2005/8/layout/hierarchy1"/>
    <dgm:cxn modelId="{07D7FA57-A5FE-4EF5-9DCA-C25DF6E88609}" type="presParOf" srcId="{3FCBEAB2-F842-41F6-8F31-06B0F6B05D44}" destId="{E3E05070-5133-427E-BB68-3D3574DC17A8}" srcOrd="1" destOrd="0" presId="urn:microsoft.com/office/officeart/2005/8/layout/hierarchy1"/>
    <dgm:cxn modelId="{3896FFF7-0589-44DB-8288-537A146B19A9}" type="presParOf" srcId="{C1C2FC53-1199-4372-9EA4-3B58FDCDD603}" destId="{02AA8AC1-508B-4E36-A58D-1889ECA45367}" srcOrd="1" destOrd="0" presId="urn:microsoft.com/office/officeart/2005/8/layout/hierarchy1"/>
    <dgm:cxn modelId="{994328F5-5F52-4E8A-BF57-8776EFC590F7}" type="presParOf" srcId="{17612667-F3CC-460D-8B42-6253B501CF2B}" destId="{724EEDB0-7909-4A14-A15E-42CB68EF8A8D}" srcOrd="2" destOrd="0" presId="urn:microsoft.com/office/officeart/2005/8/layout/hierarchy1"/>
    <dgm:cxn modelId="{9D490264-A6F1-4C8C-B4E3-E0861E145BCB}" type="presParOf" srcId="{17612667-F3CC-460D-8B42-6253B501CF2B}" destId="{64F82E37-A613-4EFB-BB38-CB6A8FF2762D}" srcOrd="3" destOrd="0" presId="urn:microsoft.com/office/officeart/2005/8/layout/hierarchy1"/>
    <dgm:cxn modelId="{339B18FB-5124-4F5A-BAD1-10630B4A5692}" type="presParOf" srcId="{64F82E37-A613-4EFB-BB38-CB6A8FF2762D}" destId="{3A85968C-4518-4CB2-A689-0BD8C70CDF09}" srcOrd="0" destOrd="0" presId="urn:microsoft.com/office/officeart/2005/8/layout/hierarchy1"/>
    <dgm:cxn modelId="{A0A59B86-BA72-4D75-A7D2-04CC150DA4B5}" type="presParOf" srcId="{3A85968C-4518-4CB2-A689-0BD8C70CDF09}" destId="{245F84A4-0D6B-4A6C-928F-2AAD65F84204}" srcOrd="0" destOrd="0" presId="urn:microsoft.com/office/officeart/2005/8/layout/hierarchy1"/>
    <dgm:cxn modelId="{53B8E284-00C6-4C1F-84EA-A3F6A9144113}" type="presParOf" srcId="{3A85968C-4518-4CB2-A689-0BD8C70CDF09}" destId="{B00A93B6-EB1B-4F64-9499-768301DE57B3}" srcOrd="1" destOrd="0" presId="urn:microsoft.com/office/officeart/2005/8/layout/hierarchy1"/>
    <dgm:cxn modelId="{E462DBC0-17B4-442B-8FC4-09A11169CAFC}" type="presParOf" srcId="{64F82E37-A613-4EFB-BB38-CB6A8FF2762D}" destId="{C23C437F-6688-46FC-8C14-32699762DB86}" srcOrd="1" destOrd="0" presId="urn:microsoft.com/office/officeart/2005/8/layout/hierarchy1"/>
    <dgm:cxn modelId="{8D900C62-C380-4295-819D-4E514276FEFB}" type="presParOf" srcId="{1D420FE5-EFEE-4A91-9954-AFA82E3CCBB8}" destId="{EF34E216-A686-4D1C-B660-75C5E0C794B2}" srcOrd="2" destOrd="0" presId="urn:microsoft.com/office/officeart/2005/8/layout/hierarchy1"/>
    <dgm:cxn modelId="{A9AC078D-F9D1-4FD2-82EF-993436A92312}" type="presParOf" srcId="{1D420FE5-EFEE-4A91-9954-AFA82E3CCBB8}" destId="{8A5E4592-D474-4BBF-8D82-B8BCC90207FB}" srcOrd="3" destOrd="0" presId="urn:microsoft.com/office/officeart/2005/8/layout/hierarchy1"/>
    <dgm:cxn modelId="{78A34159-200A-48E0-BDEC-657CEE12A413}" type="presParOf" srcId="{8A5E4592-D474-4BBF-8D82-B8BCC90207FB}" destId="{B655C3CD-366F-4C5A-B4A4-5B5B4C4D43AB}" srcOrd="0" destOrd="0" presId="urn:microsoft.com/office/officeart/2005/8/layout/hierarchy1"/>
    <dgm:cxn modelId="{53C2B4AA-D214-4D6A-9F17-E7A3EEC7FDBB}" type="presParOf" srcId="{B655C3CD-366F-4C5A-B4A4-5B5B4C4D43AB}" destId="{D1D089E1-AB35-4687-8639-DD5460F35EB3}" srcOrd="0" destOrd="0" presId="urn:microsoft.com/office/officeart/2005/8/layout/hierarchy1"/>
    <dgm:cxn modelId="{D1857C5B-D1AE-4E5F-AEB8-05DB9645DA58}" type="presParOf" srcId="{B655C3CD-366F-4C5A-B4A4-5B5B4C4D43AB}" destId="{463DCCB9-1283-4FAB-8C45-C0FD0207ACC9}" srcOrd="1" destOrd="0" presId="urn:microsoft.com/office/officeart/2005/8/layout/hierarchy1"/>
    <dgm:cxn modelId="{07037B2A-2076-458C-9E41-21C7CD06F3E6}" type="presParOf" srcId="{8A5E4592-D474-4BBF-8D82-B8BCC90207FB}" destId="{89F5EB9F-642B-4B71-8F2E-7BC14E30CF7B}"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A543DE-1E34-4822-8794-D9AB42AFFDFE}" type="doc">
      <dgm:prSet loTypeId="urn:microsoft.com/office/officeart/2005/8/layout/venn1" loCatId="relationship" qsTypeId="urn:microsoft.com/office/officeart/2005/8/quickstyle/simple1" qsCatId="simple" csTypeId="urn:microsoft.com/office/officeart/2005/8/colors/accent1_2" csCatId="accent1" phldr="1"/>
      <dgm:spPr/>
    </dgm:pt>
    <dgm:pt modelId="{8779A849-25EE-48DD-98F5-9CF21EEC28CA}">
      <dgm:prSet phldrT="[Texto]" custT="1"/>
      <dgm:spPr>
        <a:solidFill>
          <a:srgbClr val="8B8B8B"/>
        </a:solidFill>
      </dgm:spPr>
      <dgm:t>
        <a:bodyPr/>
        <a:lstStyle/>
        <a:p>
          <a:r>
            <a:rPr lang="es-ES" sz="3200" dirty="0" smtClean="0">
              <a:solidFill>
                <a:schemeClr val="bg1"/>
              </a:solidFill>
            </a:rPr>
            <a:t>ICPA</a:t>
          </a:r>
        </a:p>
        <a:p>
          <a:r>
            <a:rPr lang="es-ES" sz="1500" b="0" dirty="0" smtClean="0">
              <a:solidFill>
                <a:schemeClr val="bg1"/>
              </a:solidFill>
            </a:rPr>
            <a:t>Grado de cumplimiento en relación a las obligaciones de transparencia en publicidad activa</a:t>
          </a:r>
          <a:endParaRPr lang="es-ES" sz="1500" b="0" dirty="0">
            <a:solidFill>
              <a:schemeClr val="bg1"/>
            </a:solidFill>
          </a:endParaRPr>
        </a:p>
      </dgm:t>
    </dgm:pt>
    <dgm:pt modelId="{4F94EF21-25CA-4823-B100-A313F0C31579}" type="parTrans" cxnId="{9376C9DB-96EE-4516-8C14-416099090003}">
      <dgm:prSet/>
      <dgm:spPr/>
      <dgm:t>
        <a:bodyPr/>
        <a:lstStyle/>
        <a:p>
          <a:endParaRPr lang="es-ES"/>
        </a:p>
      </dgm:t>
    </dgm:pt>
    <dgm:pt modelId="{C79C446D-0925-4184-84F0-BA2FF79599CF}" type="sibTrans" cxnId="{9376C9DB-96EE-4516-8C14-416099090003}">
      <dgm:prSet/>
      <dgm:spPr/>
      <dgm:t>
        <a:bodyPr/>
        <a:lstStyle/>
        <a:p>
          <a:endParaRPr lang="es-ES"/>
        </a:p>
      </dgm:t>
    </dgm:pt>
    <dgm:pt modelId="{95162E43-BF04-45F9-9491-479769F0A354}">
      <dgm:prSet phldrT="[Texto]" custT="1"/>
      <dgm:spPr>
        <a:solidFill>
          <a:srgbClr val="DBA817">
            <a:alpha val="75000"/>
          </a:srgbClr>
        </a:solidFill>
      </dgm:spPr>
      <dgm:t>
        <a:bodyPr/>
        <a:lstStyle/>
        <a:p>
          <a:pPr algn="ctr"/>
          <a:r>
            <a:rPr lang="es-ES" sz="3200" dirty="0" smtClean="0">
              <a:solidFill>
                <a:schemeClr val="bg1"/>
              </a:solidFill>
            </a:rPr>
            <a:t>ICS</a:t>
          </a:r>
        </a:p>
        <a:p>
          <a:pPr algn="ctr"/>
          <a:r>
            <a:rPr lang="es-ES" sz="1500" dirty="0" smtClean="0">
              <a:solidFill>
                <a:schemeClr val="bg1"/>
              </a:solidFill>
            </a:rPr>
            <a:t>Grado de cumplimiento de las obligaciones con respecto al soporte donde residen</a:t>
          </a:r>
          <a:endParaRPr lang="es-ES" sz="1500" dirty="0">
            <a:solidFill>
              <a:schemeClr val="bg1"/>
            </a:solidFill>
          </a:endParaRPr>
        </a:p>
      </dgm:t>
    </dgm:pt>
    <dgm:pt modelId="{9EBCBF5D-8C0A-4ADD-BFF3-52CA79E83B81}" type="parTrans" cxnId="{3D7ECD6C-9BAD-4F10-B877-CEE6B5514416}">
      <dgm:prSet/>
      <dgm:spPr/>
      <dgm:t>
        <a:bodyPr/>
        <a:lstStyle/>
        <a:p>
          <a:endParaRPr lang="es-ES"/>
        </a:p>
      </dgm:t>
    </dgm:pt>
    <dgm:pt modelId="{EB626002-AD71-4F99-B795-F45C87A58A86}" type="sibTrans" cxnId="{3D7ECD6C-9BAD-4F10-B877-CEE6B5514416}">
      <dgm:prSet/>
      <dgm:spPr/>
      <dgm:t>
        <a:bodyPr/>
        <a:lstStyle/>
        <a:p>
          <a:endParaRPr lang="es-ES"/>
        </a:p>
      </dgm:t>
    </dgm:pt>
    <dgm:pt modelId="{59DD7D07-5DD9-4772-A613-64A5DF96250D}">
      <dgm:prSet phldrT="[Texto]" custT="1"/>
      <dgm:spPr>
        <a:solidFill>
          <a:srgbClr val="DBA817">
            <a:alpha val="75000"/>
          </a:srgbClr>
        </a:solidFill>
      </dgm:spPr>
      <dgm:t>
        <a:bodyPr/>
        <a:lstStyle/>
        <a:p>
          <a:r>
            <a:rPr lang="es-ES" sz="3200" dirty="0" smtClean="0">
              <a:solidFill>
                <a:schemeClr val="bg1"/>
              </a:solidFill>
            </a:rPr>
            <a:t>ICIO</a:t>
          </a:r>
        </a:p>
        <a:p>
          <a:r>
            <a:rPr lang="es-ES" sz="1500" dirty="0" smtClean="0">
              <a:solidFill>
                <a:schemeClr val="bg1"/>
              </a:solidFill>
            </a:rPr>
            <a:t>Grado de cumplimiento de las obligaciones en la publicación y el contenido</a:t>
          </a:r>
          <a:endParaRPr lang="es-ES" sz="1500" dirty="0">
            <a:solidFill>
              <a:schemeClr val="bg1"/>
            </a:solidFill>
          </a:endParaRPr>
        </a:p>
      </dgm:t>
    </dgm:pt>
    <dgm:pt modelId="{B722B706-B122-444B-832F-73A80CD6100C}" type="parTrans" cxnId="{E6B293FA-7D63-4AC6-A177-8D4A779FDEA9}">
      <dgm:prSet/>
      <dgm:spPr/>
      <dgm:t>
        <a:bodyPr/>
        <a:lstStyle/>
        <a:p>
          <a:endParaRPr lang="es-ES"/>
        </a:p>
      </dgm:t>
    </dgm:pt>
    <dgm:pt modelId="{E6B5A445-68D3-4839-9A2C-B65011F830D4}" type="sibTrans" cxnId="{E6B293FA-7D63-4AC6-A177-8D4A779FDEA9}">
      <dgm:prSet/>
      <dgm:spPr/>
      <dgm:t>
        <a:bodyPr/>
        <a:lstStyle/>
        <a:p>
          <a:endParaRPr lang="es-ES"/>
        </a:p>
      </dgm:t>
    </dgm:pt>
    <dgm:pt modelId="{431BBCAF-FE9D-4428-AC10-39258064780D}" type="pres">
      <dgm:prSet presAssocID="{E1A543DE-1E34-4822-8794-D9AB42AFFDFE}" presName="compositeShape" presStyleCnt="0">
        <dgm:presLayoutVars>
          <dgm:chMax val="7"/>
          <dgm:dir/>
          <dgm:resizeHandles val="exact"/>
        </dgm:presLayoutVars>
      </dgm:prSet>
      <dgm:spPr/>
    </dgm:pt>
    <dgm:pt modelId="{E72ACCE7-B480-49C6-A140-13E8E790DEEB}" type="pres">
      <dgm:prSet presAssocID="{8779A849-25EE-48DD-98F5-9CF21EEC28CA}" presName="circ1" presStyleLbl="vennNode1" presStyleIdx="0" presStyleCnt="3"/>
      <dgm:spPr/>
      <dgm:t>
        <a:bodyPr/>
        <a:lstStyle/>
        <a:p>
          <a:endParaRPr lang="es-ES"/>
        </a:p>
      </dgm:t>
    </dgm:pt>
    <dgm:pt modelId="{2514907D-EFC7-4456-B943-F7809146A3FB}" type="pres">
      <dgm:prSet presAssocID="{8779A849-25EE-48DD-98F5-9CF21EEC28CA}" presName="circ1Tx" presStyleLbl="revTx" presStyleIdx="0" presStyleCnt="0">
        <dgm:presLayoutVars>
          <dgm:chMax val="0"/>
          <dgm:chPref val="0"/>
          <dgm:bulletEnabled val="1"/>
        </dgm:presLayoutVars>
      </dgm:prSet>
      <dgm:spPr/>
      <dgm:t>
        <a:bodyPr/>
        <a:lstStyle/>
        <a:p>
          <a:endParaRPr lang="es-ES"/>
        </a:p>
      </dgm:t>
    </dgm:pt>
    <dgm:pt modelId="{692D4DE0-A29E-499E-BD7B-1C8BAF4A5215}" type="pres">
      <dgm:prSet presAssocID="{95162E43-BF04-45F9-9491-479769F0A354}" presName="circ2" presStyleLbl="vennNode1" presStyleIdx="1" presStyleCnt="3"/>
      <dgm:spPr/>
      <dgm:t>
        <a:bodyPr/>
        <a:lstStyle/>
        <a:p>
          <a:endParaRPr lang="es-ES"/>
        </a:p>
      </dgm:t>
    </dgm:pt>
    <dgm:pt modelId="{E065B66B-3765-4080-882B-187B383763C5}" type="pres">
      <dgm:prSet presAssocID="{95162E43-BF04-45F9-9491-479769F0A354}" presName="circ2Tx" presStyleLbl="revTx" presStyleIdx="0" presStyleCnt="0">
        <dgm:presLayoutVars>
          <dgm:chMax val="0"/>
          <dgm:chPref val="0"/>
          <dgm:bulletEnabled val="1"/>
        </dgm:presLayoutVars>
      </dgm:prSet>
      <dgm:spPr/>
      <dgm:t>
        <a:bodyPr/>
        <a:lstStyle/>
        <a:p>
          <a:endParaRPr lang="es-ES"/>
        </a:p>
      </dgm:t>
    </dgm:pt>
    <dgm:pt modelId="{40014269-5850-49C6-B51F-B89702224DD1}" type="pres">
      <dgm:prSet presAssocID="{59DD7D07-5DD9-4772-A613-64A5DF96250D}" presName="circ3" presStyleLbl="vennNode1" presStyleIdx="2" presStyleCnt="3"/>
      <dgm:spPr/>
      <dgm:t>
        <a:bodyPr/>
        <a:lstStyle/>
        <a:p>
          <a:endParaRPr lang="es-ES"/>
        </a:p>
      </dgm:t>
    </dgm:pt>
    <dgm:pt modelId="{C15B6FCB-13C8-494F-B38A-1B9717EE79BF}" type="pres">
      <dgm:prSet presAssocID="{59DD7D07-5DD9-4772-A613-64A5DF96250D}" presName="circ3Tx" presStyleLbl="revTx" presStyleIdx="0" presStyleCnt="0">
        <dgm:presLayoutVars>
          <dgm:chMax val="0"/>
          <dgm:chPref val="0"/>
          <dgm:bulletEnabled val="1"/>
        </dgm:presLayoutVars>
      </dgm:prSet>
      <dgm:spPr/>
      <dgm:t>
        <a:bodyPr/>
        <a:lstStyle/>
        <a:p>
          <a:endParaRPr lang="es-ES"/>
        </a:p>
      </dgm:t>
    </dgm:pt>
  </dgm:ptLst>
  <dgm:cxnLst>
    <dgm:cxn modelId="{33964132-C06E-47B3-9B9C-7C7C85DECBF0}" type="presOf" srcId="{8779A849-25EE-48DD-98F5-9CF21EEC28CA}" destId="{2514907D-EFC7-4456-B943-F7809146A3FB}" srcOrd="1" destOrd="0" presId="urn:microsoft.com/office/officeart/2005/8/layout/venn1"/>
    <dgm:cxn modelId="{3D7ECD6C-9BAD-4F10-B877-CEE6B5514416}" srcId="{E1A543DE-1E34-4822-8794-D9AB42AFFDFE}" destId="{95162E43-BF04-45F9-9491-479769F0A354}" srcOrd="1" destOrd="0" parTransId="{9EBCBF5D-8C0A-4ADD-BFF3-52CA79E83B81}" sibTransId="{EB626002-AD71-4F99-B795-F45C87A58A86}"/>
    <dgm:cxn modelId="{51CD1702-D207-46E6-BB27-B9C7C3D72D5B}" type="presOf" srcId="{8779A849-25EE-48DD-98F5-9CF21EEC28CA}" destId="{E72ACCE7-B480-49C6-A140-13E8E790DEEB}" srcOrd="0" destOrd="0" presId="urn:microsoft.com/office/officeart/2005/8/layout/venn1"/>
    <dgm:cxn modelId="{DE00701C-0614-4673-AFFD-CE9AAFC82EAC}" type="presOf" srcId="{95162E43-BF04-45F9-9491-479769F0A354}" destId="{E065B66B-3765-4080-882B-187B383763C5}" srcOrd="1" destOrd="0" presId="urn:microsoft.com/office/officeart/2005/8/layout/venn1"/>
    <dgm:cxn modelId="{6A443DAC-1FF1-44EA-9584-4AEBD38983F7}" type="presOf" srcId="{59DD7D07-5DD9-4772-A613-64A5DF96250D}" destId="{40014269-5850-49C6-B51F-B89702224DD1}" srcOrd="0" destOrd="0" presId="urn:microsoft.com/office/officeart/2005/8/layout/venn1"/>
    <dgm:cxn modelId="{9376C9DB-96EE-4516-8C14-416099090003}" srcId="{E1A543DE-1E34-4822-8794-D9AB42AFFDFE}" destId="{8779A849-25EE-48DD-98F5-9CF21EEC28CA}" srcOrd="0" destOrd="0" parTransId="{4F94EF21-25CA-4823-B100-A313F0C31579}" sibTransId="{C79C446D-0925-4184-84F0-BA2FF79599CF}"/>
    <dgm:cxn modelId="{E6B293FA-7D63-4AC6-A177-8D4A779FDEA9}" srcId="{E1A543DE-1E34-4822-8794-D9AB42AFFDFE}" destId="{59DD7D07-5DD9-4772-A613-64A5DF96250D}" srcOrd="2" destOrd="0" parTransId="{B722B706-B122-444B-832F-73A80CD6100C}" sibTransId="{E6B5A445-68D3-4839-9A2C-B65011F830D4}"/>
    <dgm:cxn modelId="{D70C5A43-C4CC-40F9-9061-D05013EA6C03}" type="presOf" srcId="{E1A543DE-1E34-4822-8794-D9AB42AFFDFE}" destId="{431BBCAF-FE9D-4428-AC10-39258064780D}" srcOrd="0" destOrd="0" presId="urn:microsoft.com/office/officeart/2005/8/layout/venn1"/>
    <dgm:cxn modelId="{091E9A39-E50B-458D-8E61-9DFD031D0C00}" type="presOf" srcId="{59DD7D07-5DD9-4772-A613-64A5DF96250D}" destId="{C15B6FCB-13C8-494F-B38A-1B9717EE79BF}" srcOrd="1" destOrd="0" presId="urn:microsoft.com/office/officeart/2005/8/layout/venn1"/>
    <dgm:cxn modelId="{6DF8B859-B413-45D6-B487-36CA0A2FE278}" type="presOf" srcId="{95162E43-BF04-45F9-9491-479769F0A354}" destId="{692D4DE0-A29E-499E-BD7B-1C8BAF4A5215}" srcOrd="0" destOrd="0" presId="urn:microsoft.com/office/officeart/2005/8/layout/venn1"/>
    <dgm:cxn modelId="{D599D4C6-D14F-479A-93B5-E46A0CBA0E94}" type="presParOf" srcId="{431BBCAF-FE9D-4428-AC10-39258064780D}" destId="{E72ACCE7-B480-49C6-A140-13E8E790DEEB}" srcOrd="0" destOrd="0" presId="urn:microsoft.com/office/officeart/2005/8/layout/venn1"/>
    <dgm:cxn modelId="{D9418D46-9067-4FA2-AE5F-0FC50BACAA05}" type="presParOf" srcId="{431BBCAF-FE9D-4428-AC10-39258064780D}" destId="{2514907D-EFC7-4456-B943-F7809146A3FB}" srcOrd="1" destOrd="0" presId="urn:microsoft.com/office/officeart/2005/8/layout/venn1"/>
    <dgm:cxn modelId="{58C9ABA0-6A2A-41D0-A057-3F949E797943}" type="presParOf" srcId="{431BBCAF-FE9D-4428-AC10-39258064780D}" destId="{692D4DE0-A29E-499E-BD7B-1C8BAF4A5215}" srcOrd="2" destOrd="0" presId="urn:microsoft.com/office/officeart/2005/8/layout/venn1"/>
    <dgm:cxn modelId="{022025B4-69CD-46D2-B64A-D9BBC5DB345F}" type="presParOf" srcId="{431BBCAF-FE9D-4428-AC10-39258064780D}" destId="{E065B66B-3765-4080-882B-187B383763C5}" srcOrd="3" destOrd="0" presId="urn:microsoft.com/office/officeart/2005/8/layout/venn1"/>
    <dgm:cxn modelId="{3F5F0607-C0C8-4BFA-BD45-A04784F16121}" type="presParOf" srcId="{431BBCAF-FE9D-4428-AC10-39258064780D}" destId="{40014269-5850-49C6-B51F-B89702224DD1}" srcOrd="4" destOrd="0" presId="urn:microsoft.com/office/officeart/2005/8/layout/venn1"/>
    <dgm:cxn modelId="{D5937CFC-6AC6-4BF1-AAA1-5B47BBC6C3A5}" type="presParOf" srcId="{431BBCAF-FE9D-4428-AC10-39258064780D}" destId="{C15B6FCB-13C8-494F-B38A-1B9717EE79BF}"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8EAE22-385A-4B5E-B47C-A333AF1CD4F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A8A5D279-BCC9-40B9-8618-D5D5C967B421}">
      <dgm:prSet phldrT="[Texto]"/>
      <dgm:spPr>
        <a:solidFill>
          <a:srgbClr val="DBA817"/>
        </a:solidFill>
      </dgm:spPr>
      <dgm:t>
        <a:bodyPr/>
        <a:lstStyle/>
        <a:p>
          <a:r>
            <a:rPr lang="es-ES" dirty="0" smtClean="0"/>
            <a:t>Indicador de Cumplimiento de la Información Obligatoria (ICIO)</a:t>
          </a:r>
          <a:endParaRPr lang="es-ES" dirty="0"/>
        </a:p>
      </dgm:t>
    </dgm:pt>
    <dgm:pt modelId="{651B7B42-C74C-405A-906B-C81114791A9F}" type="parTrans" cxnId="{09E85BE4-8525-4FC3-9D69-8A1A00A87B43}">
      <dgm:prSet/>
      <dgm:spPr/>
      <dgm:t>
        <a:bodyPr/>
        <a:lstStyle/>
        <a:p>
          <a:endParaRPr lang="es-ES"/>
        </a:p>
      </dgm:t>
    </dgm:pt>
    <dgm:pt modelId="{0F4A3D3F-34A8-48CD-B8E3-D1F48BFA6CF4}" type="sibTrans" cxnId="{09E85BE4-8525-4FC3-9D69-8A1A00A87B43}">
      <dgm:prSet/>
      <dgm:spPr/>
      <dgm:t>
        <a:bodyPr/>
        <a:lstStyle/>
        <a:p>
          <a:endParaRPr lang="es-ES"/>
        </a:p>
      </dgm:t>
    </dgm:pt>
    <dgm:pt modelId="{B5A0383F-A55B-420D-87D8-6CD89E021D49}">
      <dgm:prSet phldrT="[Texto]" custT="1"/>
      <dgm:spPr/>
      <dgm:t>
        <a:bodyPr/>
        <a:lstStyle/>
        <a:p>
          <a:r>
            <a:rPr lang="es-ES" sz="2000" dirty="0" smtClean="0"/>
            <a:t>Contenido</a:t>
          </a:r>
          <a:endParaRPr lang="es-ES" sz="2000" dirty="0"/>
        </a:p>
      </dgm:t>
    </dgm:pt>
    <dgm:pt modelId="{CCB3C8B8-943A-413F-AF2A-9678DFFA16CF}" type="parTrans" cxnId="{340317D7-501C-4573-8129-770876894739}">
      <dgm:prSet/>
      <dgm:spPr/>
      <dgm:t>
        <a:bodyPr/>
        <a:lstStyle/>
        <a:p>
          <a:endParaRPr lang="es-ES"/>
        </a:p>
      </dgm:t>
    </dgm:pt>
    <dgm:pt modelId="{C7A15C0B-CB7D-4ABF-ACAC-497C6D545F04}" type="sibTrans" cxnId="{340317D7-501C-4573-8129-770876894739}">
      <dgm:prSet/>
      <dgm:spPr/>
      <dgm:t>
        <a:bodyPr/>
        <a:lstStyle/>
        <a:p>
          <a:endParaRPr lang="es-ES"/>
        </a:p>
      </dgm:t>
    </dgm:pt>
    <dgm:pt modelId="{136DAC35-8D32-4714-9C73-911B8089DC29}">
      <dgm:prSet phldrT="[Texto]" custT="1"/>
      <dgm:spPr/>
      <dgm:t>
        <a:bodyPr/>
        <a:lstStyle/>
        <a:p>
          <a:r>
            <a:rPr lang="es-ES" sz="2000" dirty="0" smtClean="0"/>
            <a:t>Forma de publicación</a:t>
          </a:r>
          <a:endParaRPr lang="es-ES" sz="2000" dirty="0"/>
        </a:p>
      </dgm:t>
    </dgm:pt>
    <dgm:pt modelId="{FB732EA6-DEBD-4503-9A91-7719213442DD}" type="parTrans" cxnId="{EBA6E10B-B565-4A80-A20E-9477B113A456}">
      <dgm:prSet/>
      <dgm:spPr/>
      <dgm:t>
        <a:bodyPr/>
        <a:lstStyle/>
        <a:p>
          <a:endParaRPr lang="es-ES"/>
        </a:p>
      </dgm:t>
    </dgm:pt>
    <dgm:pt modelId="{3082AC73-F2B9-43DA-B60E-01220988F026}" type="sibTrans" cxnId="{EBA6E10B-B565-4A80-A20E-9477B113A456}">
      <dgm:prSet/>
      <dgm:spPr/>
      <dgm:t>
        <a:bodyPr/>
        <a:lstStyle/>
        <a:p>
          <a:endParaRPr lang="es-ES"/>
        </a:p>
      </dgm:t>
    </dgm:pt>
    <dgm:pt modelId="{4C50B785-084D-4204-A7E4-98480A631E1C}">
      <dgm:prSet phldrT="[Texto]"/>
      <dgm:spPr>
        <a:solidFill>
          <a:srgbClr val="DBA817"/>
        </a:solidFill>
      </dgm:spPr>
      <dgm:t>
        <a:bodyPr/>
        <a:lstStyle/>
        <a:p>
          <a:r>
            <a:rPr lang="es-ES" dirty="0" smtClean="0"/>
            <a:t>Indicador de Cumplimiento del Soporte web (ICS)</a:t>
          </a:r>
          <a:endParaRPr lang="es-ES" dirty="0"/>
        </a:p>
      </dgm:t>
    </dgm:pt>
    <dgm:pt modelId="{53D09049-C7C1-43B8-B782-A1C2C78F51D3}" type="parTrans" cxnId="{BC51BF51-7DAF-4FBA-8BBE-094F50AF8263}">
      <dgm:prSet/>
      <dgm:spPr/>
      <dgm:t>
        <a:bodyPr/>
        <a:lstStyle/>
        <a:p>
          <a:endParaRPr lang="es-ES"/>
        </a:p>
      </dgm:t>
    </dgm:pt>
    <dgm:pt modelId="{D7681389-C2E9-4CB1-A607-DA551CED19F3}" type="sibTrans" cxnId="{BC51BF51-7DAF-4FBA-8BBE-094F50AF8263}">
      <dgm:prSet/>
      <dgm:spPr/>
      <dgm:t>
        <a:bodyPr/>
        <a:lstStyle/>
        <a:p>
          <a:endParaRPr lang="es-ES"/>
        </a:p>
      </dgm:t>
    </dgm:pt>
    <dgm:pt modelId="{CD4E90FF-70D9-437C-884A-BAD49D7AD76A}">
      <dgm:prSet phldrT="[Texto]" custT="1"/>
      <dgm:spPr/>
      <dgm:t>
        <a:bodyPr/>
        <a:lstStyle/>
        <a:p>
          <a:r>
            <a:rPr lang="es-ES" sz="2000" dirty="0" smtClean="0"/>
            <a:t>Lugar de publicación</a:t>
          </a:r>
          <a:endParaRPr lang="es-ES" sz="2000" dirty="0"/>
        </a:p>
      </dgm:t>
    </dgm:pt>
    <dgm:pt modelId="{EF52A8DB-BAB0-4C18-85CF-78E9820AC207}" type="parTrans" cxnId="{E468C216-0667-4770-B457-1A6C5FEF7D65}">
      <dgm:prSet/>
      <dgm:spPr/>
      <dgm:t>
        <a:bodyPr/>
        <a:lstStyle/>
        <a:p>
          <a:endParaRPr lang="es-ES"/>
        </a:p>
      </dgm:t>
    </dgm:pt>
    <dgm:pt modelId="{C0BE479B-B201-42D3-8E05-A54E260B3111}" type="sibTrans" cxnId="{E468C216-0667-4770-B457-1A6C5FEF7D65}">
      <dgm:prSet/>
      <dgm:spPr/>
      <dgm:t>
        <a:bodyPr/>
        <a:lstStyle/>
        <a:p>
          <a:endParaRPr lang="es-ES"/>
        </a:p>
      </dgm:t>
    </dgm:pt>
    <dgm:pt modelId="{AE74BDE6-D0EC-4108-B977-30538787F49B}">
      <dgm:prSet phldrT="[Texto]" custT="1"/>
      <dgm:spPr/>
      <dgm:t>
        <a:bodyPr/>
        <a:lstStyle/>
        <a:p>
          <a:r>
            <a:rPr lang="es-ES" sz="2000" dirty="0" smtClean="0"/>
            <a:t>Estructura</a:t>
          </a:r>
          <a:endParaRPr lang="es-ES" sz="2000" dirty="0"/>
        </a:p>
      </dgm:t>
    </dgm:pt>
    <dgm:pt modelId="{C4237EAE-5EEC-47C8-B0A6-E13F39350187}" type="parTrans" cxnId="{2F011D4B-3304-4EB0-91CC-A70E377639B9}">
      <dgm:prSet/>
      <dgm:spPr/>
      <dgm:t>
        <a:bodyPr/>
        <a:lstStyle/>
        <a:p>
          <a:endParaRPr lang="es-ES"/>
        </a:p>
      </dgm:t>
    </dgm:pt>
    <dgm:pt modelId="{B7DFB47D-A1CC-41BF-A9C8-DE27F0AEF1B5}" type="sibTrans" cxnId="{2F011D4B-3304-4EB0-91CC-A70E377639B9}">
      <dgm:prSet/>
      <dgm:spPr/>
      <dgm:t>
        <a:bodyPr/>
        <a:lstStyle/>
        <a:p>
          <a:endParaRPr lang="es-ES"/>
        </a:p>
      </dgm:t>
    </dgm:pt>
    <dgm:pt modelId="{759D1F78-E1C2-4133-B605-051E1D9C5D3C}">
      <dgm:prSet phldrT="[Texto]" custT="1"/>
      <dgm:spPr/>
      <dgm:t>
        <a:bodyPr/>
        <a:lstStyle/>
        <a:p>
          <a:r>
            <a:rPr lang="es-ES" sz="2000" dirty="0" smtClean="0"/>
            <a:t>Actualización</a:t>
          </a:r>
          <a:endParaRPr lang="es-ES" sz="2000" dirty="0"/>
        </a:p>
      </dgm:t>
    </dgm:pt>
    <dgm:pt modelId="{802A5FB6-53DE-49EC-9E47-8939B27967E9}" type="parTrans" cxnId="{D48B023F-9799-4991-B4F8-AE91C8290DDC}">
      <dgm:prSet/>
      <dgm:spPr/>
      <dgm:t>
        <a:bodyPr/>
        <a:lstStyle/>
        <a:p>
          <a:endParaRPr lang="es-ES"/>
        </a:p>
      </dgm:t>
    </dgm:pt>
    <dgm:pt modelId="{1603FE7B-4AD2-49E4-9624-8CA3196C0F9F}" type="sibTrans" cxnId="{D48B023F-9799-4991-B4F8-AE91C8290DDC}">
      <dgm:prSet/>
      <dgm:spPr/>
      <dgm:t>
        <a:bodyPr/>
        <a:lstStyle/>
        <a:p>
          <a:endParaRPr lang="es-ES"/>
        </a:p>
      </dgm:t>
    </dgm:pt>
    <dgm:pt modelId="{CC145B5B-A581-4E1F-9697-D692396E4634}">
      <dgm:prSet phldrT="[Texto]" custT="1"/>
      <dgm:spPr/>
      <dgm:t>
        <a:bodyPr/>
        <a:lstStyle/>
        <a:p>
          <a:r>
            <a:rPr lang="es-ES" sz="2000" dirty="0" smtClean="0"/>
            <a:t>Accesibilidad</a:t>
          </a:r>
          <a:endParaRPr lang="es-ES" sz="2000" dirty="0"/>
        </a:p>
      </dgm:t>
    </dgm:pt>
    <dgm:pt modelId="{1E54504F-08F9-4AE2-878E-9AEFBC979DDF}" type="parTrans" cxnId="{0DB28023-27EB-442B-BA50-FF05A5295F0B}">
      <dgm:prSet/>
      <dgm:spPr/>
      <dgm:t>
        <a:bodyPr/>
        <a:lstStyle/>
        <a:p>
          <a:endParaRPr lang="es-ES"/>
        </a:p>
      </dgm:t>
    </dgm:pt>
    <dgm:pt modelId="{AF8B87DF-28C7-43AE-A788-2ADEB4BFE81B}" type="sibTrans" cxnId="{0DB28023-27EB-442B-BA50-FF05A5295F0B}">
      <dgm:prSet/>
      <dgm:spPr/>
      <dgm:t>
        <a:bodyPr/>
        <a:lstStyle/>
        <a:p>
          <a:endParaRPr lang="es-ES"/>
        </a:p>
      </dgm:t>
    </dgm:pt>
    <dgm:pt modelId="{0CD11141-6794-4F11-A935-C6D444A1A2A9}">
      <dgm:prSet phldrT="[Texto]" custT="1"/>
      <dgm:spPr/>
      <dgm:t>
        <a:bodyPr/>
        <a:lstStyle/>
        <a:p>
          <a:r>
            <a:rPr lang="es-ES" sz="2000" dirty="0" smtClean="0"/>
            <a:t>Reutilización</a:t>
          </a:r>
          <a:endParaRPr lang="es-ES" sz="2000" dirty="0"/>
        </a:p>
      </dgm:t>
    </dgm:pt>
    <dgm:pt modelId="{535E7AC5-7A05-4FCE-9AC2-6904934867F3}" type="parTrans" cxnId="{85738E0A-99E5-4DCA-A6EA-16CE6E8B1D4C}">
      <dgm:prSet/>
      <dgm:spPr/>
      <dgm:t>
        <a:bodyPr/>
        <a:lstStyle/>
        <a:p>
          <a:endParaRPr lang="es-ES"/>
        </a:p>
      </dgm:t>
    </dgm:pt>
    <dgm:pt modelId="{DF2798F6-9A37-4EC7-BFA4-6580B6D3AD06}" type="sibTrans" cxnId="{85738E0A-99E5-4DCA-A6EA-16CE6E8B1D4C}">
      <dgm:prSet/>
      <dgm:spPr/>
      <dgm:t>
        <a:bodyPr/>
        <a:lstStyle/>
        <a:p>
          <a:endParaRPr lang="es-ES"/>
        </a:p>
      </dgm:t>
    </dgm:pt>
    <dgm:pt modelId="{15B57ECC-101A-454E-ABBC-CFD57329D61A}">
      <dgm:prSet phldrT="[Texto]" custT="1"/>
      <dgm:spPr/>
      <dgm:t>
        <a:bodyPr/>
        <a:lstStyle/>
        <a:p>
          <a:r>
            <a:rPr lang="es-ES" sz="2000" dirty="0" smtClean="0"/>
            <a:t>Accesibilidad web</a:t>
          </a:r>
          <a:endParaRPr lang="es-ES" sz="2000" dirty="0"/>
        </a:p>
      </dgm:t>
    </dgm:pt>
    <dgm:pt modelId="{753085F6-18CA-4B02-90DF-172256484ABF}" type="parTrans" cxnId="{20CD7DCC-A07D-40A6-85B9-98CF08B4D488}">
      <dgm:prSet/>
      <dgm:spPr/>
      <dgm:t>
        <a:bodyPr/>
        <a:lstStyle/>
        <a:p>
          <a:endParaRPr lang="es-ES"/>
        </a:p>
      </dgm:t>
    </dgm:pt>
    <dgm:pt modelId="{9F9D7C6B-334C-40B5-A998-5736C4CC4DF0}" type="sibTrans" cxnId="{20CD7DCC-A07D-40A6-85B9-98CF08B4D488}">
      <dgm:prSet/>
      <dgm:spPr/>
      <dgm:t>
        <a:bodyPr/>
        <a:lstStyle/>
        <a:p>
          <a:endParaRPr lang="es-ES"/>
        </a:p>
      </dgm:t>
    </dgm:pt>
    <dgm:pt modelId="{40AD49A4-092E-4F26-BD22-BA5E6B16FF8B}">
      <dgm:prSet phldrT="[Texto]" custT="1"/>
      <dgm:spPr/>
      <dgm:t>
        <a:bodyPr/>
        <a:lstStyle/>
        <a:p>
          <a:r>
            <a:rPr lang="es-ES" sz="2000" dirty="0" smtClean="0"/>
            <a:t>Buscador interno</a:t>
          </a:r>
          <a:endParaRPr lang="es-ES" sz="2000" dirty="0"/>
        </a:p>
      </dgm:t>
    </dgm:pt>
    <dgm:pt modelId="{DC1D5C12-F4D0-4685-8846-14925759031D}" type="parTrans" cxnId="{A041A0DD-86CB-485C-9771-BEB86335D9B0}">
      <dgm:prSet/>
      <dgm:spPr/>
      <dgm:t>
        <a:bodyPr/>
        <a:lstStyle/>
        <a:p>
          <a:endParaRPr lang="es-ES"/>
        </a:p>
      </dgm:t>
    </dgm:pt>
    <dgm:pt modelId="{C54A6FDF-6288-41C6-9242-33C00B4B371D}" type="sibTrans" cxnId="{A041A0DD-86CB-485C-9771-BEB86335D9B0}">
      <dgm:prSet/>
      <dgm:spPr/>
      <dgm:t>
        <a:bodyPr/>
        <a:lstStyle/>
        <a:p>
          <a:endParaRPr lang="es-ES"/>
        </a:p>
      </dgm:t>
    </dgm:pt>
    <dgm:pt modelId="{380F48C5-2F55-4DD4-823E-153DD8E79289}" type="pres">
      <dgm:prSet presAssocID="{3F8EAE22-385A-4B5E-B47C-A333AF1CD4F9}" presName="diagram" presStyleCnt="0">
        <dgm:presLayoutVars>
          <dgm:chPref val="1"/>
          <dgm:dir/>
          <dgm:animOne val="branch"/>
          <dgm:animLvl val="lvl"/>
          <dgm:resizeHandles/>
        </dgm:presLayoutVars>
      </dgm:prSet>
      <dgm:spPr/>
      <dgm:t>
        <a:bodyPr/>
        <a:lstStyle/>
        <a:p>
          <a:endParaRPr lang="es-ES"/>
        </a:p>
      </dgm:t>
    </dgm:pt>
    <dgm:pt modelId="{27F3CFAB-DFF0-4504-A579-22B39FD334EE}" type="pres">
      <dgm:prSet presAssocID="{A8A5D279-BCC9-40B9-8618-D5D5C967B421}" presName="root" presStyleCnt="0"/>
      <dgm:spPr/>
      <dgm:t>
        <a:bodyPr/>
        <a:lstStyle/>
        <a:p>
          <a:endParaRPr lang="es-ES"/>
        </a:p>
      </dgm:t>
    </dgm:pt>
    <dgm:pt modelId="{05C173BA-15EE-4146-976B-C36FA8666628}" type="pres">
      <dgm:prSet presAssocID="{A8A5D279-BCC9-40B9-8618-D5D5C967B421}" presName="rootComposite" presStyleCnt="0"/>
      <dgm:spPr/>
      <dgm:t>
        <a:bodyPr/>
        <a:lstStyle/>
        <a:p>
          <a:endParaRPr lang="es-ES"/>
        </a:p>
      </dgm:t>
    </dgm:pt>
    <dgm:pt modelId="{BFC858F4-B7AB-49C2-BFCE-5EC6A7037000}" type="pres">
      <dgm:prSet presAssocID="{A8A5D279-BCC9-40B9-8618-D5D5C967B421}" presName="rootText" presStyleLbl="node1" presStyleIdx="0" presStyleCnt="2" custScaleX="232846"/>
      <dgm:spPr/>
      <dgm:t>
        <a:bodyPr/>
        <a:lstStyle/>
        <a:p>
          <a:endParaRPr lang="es-ES"/>
        </a:p>
      </dgm:t>
    </dgm:pt>
    <dgm:pt modelId="{5EABFB2B-059B-40FB-8919-414408C991A6}" type="pres">
      <dgm:prSet presAssocID="{A8A5D279-BCC9-40B9-8618-D5D5C967B421}" presName="rootConnector" presStyleLbl="node1" presStyleIdx="0" presStyleCnt="2"/>
      <dgm:spPr/>
      <dgm:t>
        <a:bodyPr/>
        <a:lstStyle/>
        <a:p>
          <a:endParaRPr lang="es-ES"/>
        </a:p>
      </dgm:t>
    </dgm:pt>
    <dgm:pt modelId="{B2E5171D-C225-4239-9CB6-5A47E91A4BD8}" type="pres">
      <dgm:prSet presAssocID="{A8A5D279-BCC9-40B9-8618-D5D5C967B421}" presName="childShape" presStyleCnt="0"/>
      <dgm:spPr/>
      <dgm:t>
        <a:bodyPr/>
        <a:lstStyle/>
        <a:p>
          <a:endParaRPr lang="es-ES"/>
        </a:p>
      </dgm:t>
    </dgm:pt>
    <dgm:pt modelId="{B08C2ACA-AAA3-4A1C-81B6-1657E896A834}" type="pres">
      <dgm:prSet presAssocID="{CCB3C8B8-943A-413F-AF2A-9678DFFA16CF}" presName="Name13" presStyleLbl="parChTrans1D2" presStyleIdx="0" presStyleCnt="9"/>
      <dgm:spPr/>
      <dgm:t>
        <a:bodyPr/>
        <a:lstStyle/>
        <a:p>
          <a:endParaRPr lang="es-ES"/>
        </a:p>
      </dgm:t>
    </dgm:pt>
    <dgm:pt modelId="{7DFDEDAE-EF54-4020-AC27-3FD98D67F5A7}" type="pres">
      <dgm:prSet presAssocID="{B5A0383F-A55B-420D-87D8-6CD89E021D49}" presName="childText" presStyleLbl="bgAcc1" presStyleIdx="0" presStyleCnt="9" custScaleX="148357">
        <dgm:presLayoutVars>
          <dgm:bulletEnabled val="1"/>
        </dgm:presLayoutVars>
      </dgm:prSet>
      <dgm:spPr/>
      <dgm:t>
        <a:bodyPr/>
        <a:lstStyle/>
        <a:p>
          <a:endParaRPr lang="es-ES"/>
        </a:p>
      </dgm:t>
    </dgm:pt>
    <dgm:pt modelId="{B9CD4E91-1D3D-499A-A221-69EC0E3CEDA5}" type="pres">
      <dgm:prSet presAssocID="{FB732EA6-DEBD-4503-9A91-7719213442DD}" presName="Name13" presStyleLbl="parChTrans1D2" presStyleIdx="1" presStyleCnt="9"/>
      <dgm:spPr/>
      <dgm:t>
        <a:bodyPr/>
        <a:lstStyle/>
        <a:p>
          <a:endParaRPr lang="es-ES"/>
        </a:p>
      </dgm:t>
    </dgm:pt>
    <dgm:pt modelId="{73408AF5-3178-4D86-AF29-F62366C2ED06}" type="pres">
      <dgm:prSet presAssocID="{136DAC35-8D32-4714-9C73-911B8089DC29}" presName="childText" presStyleLbl="bgAcc1" presStyleIdx="1" presStyleCnt="9" custScaleX="148356">
        <dgm:presLayoutVars>
          <dgm:bulletEnabled val="1"/>
        </dgm:presLayoutVars>
      </dgm:prSet>
      <dgm:spPr/>
      <dgm:t>
        <a:bodyPr/>
        <a:lstStyle/>
        <a:p>
          <a:endParaRPr lang="es-ES"/>
        </a:p>
      </dgm:t>
    </dgm:pt>
    <dgm:pt modelId="{0C77F3E3-2DBF-43D1-9388-3579F44DBD02}" type="pres">
      <dgm:prSet presAssocID="{802A5FB6-53DE-49EC-9E47-8939B27967E9}" presName="Name13" presStyleLbl="parChTrans1D2" presStyleIdx="2" presStyleCnt="9"/>
      <dgm:spPr/>
      <dgm:t>
        <a:bodyPr/>
        <a:lstStyle/>
        <a:p>
          <a:endParaRPr lang="es-ES"/>
        </a:p>
      </dgm:t>
    </dgm:pt>
    <dgm:pt modelId="{0653596A-8314-4ECC-A791-B7409B116110}" type="pres">
      <dgm:prSet presAssocID="{759D1F78-E1C2-4133-B605-051E1D9C5D3C}" presName="childText" presStyleLbl="bgAcc1" presStyleIdx="2" presStyleCnt="9" custScaleX="148357">
        <dgm:presLayoutVars>
          <dgm:bulletEnabled val="1"/>
        </dgm:presLayoutVars>
      </dgm:prSet>
      <dgm:spPr/>
      <dgm:t>
        <a:bodyPr/>
        <a:lstStyle/>
        <a:p>
          <a:endParaRPr lang="es-ES"/>
        </a:p>
      </dgm:t>
    </dgm:pt>
    <dgm:pt modelId="{5547D0D2-C42C-4E38-86B3-E10CA85B07A1}" type="pres">
      <dgm:prSet presAssocID="{1E54504F-08F9-4AE2-878E-9AEFBC979DDF}" presName="Name13" presStyleLbl="parChTrans1D2" presStyleIdx="3" presStyleCnt="9"/>
      <dgm:spPr/>
      <dgm:t>
        <a:bodyPr/>
        <a:lstStyle/>
        <a:p>
          <a:endParaRPr lang="es-ES"/>
        </a:p>
      </dgm:t>
    </dgm:pt>
    <dgm:pt modelId="{8794566A-B144-4B43-8D60-451B04D9B46A}" type="pres">
      <dgm:prSet presAssocID="{CC145B5B-A581-4E1F-9697-D692396E4634}" presName="childText" presStyleLbl="bgAcc1" presStyleIdx="3" presStyleCnt="9" custScaleX="148357">
        <dgm:presLayoutVars>
          <dgm:bulletEnabled val="1"/>
        </dgm:presLayoutVars>
      </dgm:prSet>
      <dgm:spPr/>
      <dgm:t>
        <a:bodyPr/>
        <a:lstStyle/>
        <a:p>
          <a:endParaRPr lang="es-ES"/>
        </a:p>
      </dgm:t>
    </dgm:pt>
    <dgm:pt modelId="{D10B3239-324E-40A9-B1C2-0733CD2FC6D7}" type="pres">
      <dgm:prSet presAssocID="{535E7AC5-7A05-4FCE-9AC2-6904934867F3}" presName="Name13" presStyleLbl="parChTrans1D2" presStyleIdx="4" presStyleCnt="9"/>
      <dgm:spPr/>
      <dgm:t>
        <a:bodyPr/>
        <a:lstStyle/>
        <a:p>
          <a:endParaRPr lang="es-ES"/>
        </a:p>
      </dgm:t>
    </dgm:pt>
    <dgm:pt modelId="{2B59580A-9824-4C5E-93C7-552DA3087C69}" type="pres">
      <dgm:prSet presAssocID="{0CD11141-6794-4F11-A935-C6D444A1A2A9}" presName="childText" presStyleLbl="bgAcc1" presStyleIdx="4" presStyleCnt="9" custScaleX="148358">
        <dgm:presLayoutVars>
          <dgm:bulletEnabled val="1"/>
        </dgm:presLayoutVars>
      </dgm:prSet>
      <dgm:spPr/>
      <dgm:t>
        <a:bodyPr/>
        <a:lstStyle/>
        <a:p>
          <a:endParaRPr lang="es-ES"/>
        </a:p>
      </dgm:t>
    </dgm:pt>
    <dgm:pt modelId="{E12C8421-8955-46BD-81F9-DEB7E8D111FC}" type="pres">
      <dgm:prSet presAssocID="{4C50B785-084D-4204-A7E4-98480A631E1C}" presName="root" presStyleCnt="0"/>
      <dgm:spPr/>
      <dgm:t>
        <a:bodyPr/>
        <a:lstStyle/>
        <a:p>
          <a:endParaRPr lang="es-ES"/>
        </a:p>
      </dgm:t>
    </dgm:pt>
    <dgm:pt modelId="{D0CC21DA-7AD3-4D38-A6FB-70FD18519688}" type="pres">
      <dgm:prSet presAssocID="{4C50B785-084D-4204-A7E4-98480A631E1C}" presName="rootComposite" presStyleCnt="0"/>
      <dgm:spPr/>
      <dgm:t>
        <a:bodyPr/>
        <a:lstStyle/>
        <a:p>
          <a:endParaRPr lang="es-ES"/>
        </a:p>
      </dgm:t>
    </dgm:pt>
    <dgm:pt modelId="{64B1A8B8-2C6D-4842-95C2-CFB4D04CF8A3}" type="pres">
      <dgm:prSet presAssocID="{4C50B785-084D-4204-A7E4-98480A631E1C}" presName="rootText" presStyleLbl="node1" presStyleIdx="1" presStyleCnt="2" custScaleX="216060"/>
      <dgm:spPr/>
      <dgm:t>
        <a:bodyPr/>
        <a:lstStyle/>
        <a:p>
          <a:endParaRPr lang="es-ES"/>
        </a:p>
      </dgm:t>
    </dgm:pt>
    <dgm:pt modelId="{9AE87325-EB44-48FC-86C0-5D5C2C6E458B}" type="pres">
      <dgm:prSet presAssocID="{4C50B785-084D-4204-A7E4-98480A631E1C}" presName="rootConnector" presStyleLbl="node1" presStyleIdx="1" presStyleCnt="2"/>
      <dgm:spPr/>
      <dgm:t>
        <a:bodyPr/>
        <a:lstStyle/>
        <a:p>
          <a:endParaRPr lang="es-ES"/>
        </a:p>
      </dgm:t>
    </dgm:pt>
    <dgm:pt modelId="{AD8C9255-580A-4200-9E80-531FC9E5FAAA}" type="pres">
      <dgm:prSet presAssocID="{4C50B785-084D-4204-A7E4-98480A631E1C}" presName="childShape" presStyleCnt="0"/>
      <dgm:spPr/>
      <dgm:t>
        <a:bodyPr/>
        <a:lstStyle/>
        <a:p>
          <a:endParaRPr lang="es-ES"/>
        </a:p>
      </dgm:t>
    </dgm:pt>
    <dgm:pt modelId="{152205FA-4E0A-4A6E-B5A1-AF8B2D9C7B31}" type="pres">
      <dgm:prSet presAssocID="{EF52A8DB-BAB0-4C18-85CF-78E9820AC207}" presName="Name13" presStyleLbl="parChTrans1D2" presStyleIdx="5" presStyleCnt="9"/>
      <dgm:spPr/>
      <dgm:t>
        <a:bodyPr/>
        <a:lstStyle/>
        <a:p>
          <a:endParaRPr lang="es-ES"/>
        </a:p>
      </dgm:t>
    </dgm:pt>
    <dgm:pt modelId="{5A8AFA80-1F5A-464C-BE81-AC676EF45399}" type="pres">
      <dgm:prSet presAssocID="{CD4E90FF-70D9-437C-884A-BAD49D7AD76A}" presName="childText" presStyleLbl="bgAcc1" presStyleIdx="5" presStyleCnt="9" custScaleX="155613">
        <dgm:presLayoutVars>
          <dgm:bulletEnabled val="1"/>
        </dgm:presLayoutVars>
      </dgm:prSet>
      <dgm:spPr/>
      <dgm:t>
        <a:bodyPr/>
        <a:lstStyle/>
        <a:p>
          <a:endParaRPr lang="es-ES"/>
        </a:p>
      </dgm:t>
    </dgm:pt>
    <dgm:pt modelId="{7CE23057-79B5-4EB6-BC86-66299FA663D0}" type="pres">
      <dgm:prSet presAssocID="{753085F6-18CA-4B02-90DF-172256484ABF}" presName="Name13" presStyleLbl="parChTrans1D2" presStyleIdx="6" presStyleCnt="9"/>
      <dgm:spPr/>
      <dgm:t>
        <a:bodyPr/>
        <a:lstStyle/>
        <a:p>
          <a:endParaRPr lang="es-ES"/>
        </a:p>
      </dgm:t>
    </dgm:pt>
    <dgm:pt modelId="{D19641E0-28D4-4B68-89E7-5ED1FEE55638}" type="pres">
      <dgm:prSet presAssocID="{15B57ECC-101A-454E-ABBC-CFD57329D61A}" presName="childText" presStyleLbl="bgAcc1" presStyleIdx="6" presStyleCnt="9" custScaleX="155612">
        <dgm:presLayoutVars>
          <dgm:bulletEnabled val="1"/>
        </dgm:presLayoutVars>
      </dgm:prSet>
      <dgm:spPr/>
      <dgm:t>
        <a:bodyPr/>
        <a:lstStyle/>
        <a:p>
          <a:endParaRPr lang="es-ES"/>
        </a:p>
      </dgm:t>
    </dgm:pt>
    <dgm:pt modelId="{9E2E526C-45C8-4E74-9D2D-1B49CBC33133}" type="pres">
      <dgm:prSet presAssocID="{C4237EAE-5EEC-47C8-B0A6-E13F39350187}" presName="Name13" presStyleLbl="parChTrans1D2" presStyleIdx="7" presStyleCnt="9"/>
      <dgm:spPr/>
      <dgm:t>
        <a:bodyPr/>
        <a:lstStyle/>
        <a:p>
          <a:endParaRPr lang="es-ES"/>
        </a:p>
      </dgm:t>
    </dgm:pt>
    <dgm:pt modelId="{55670F09-10EF-49C6-A13A-0AD2BA7427FD}" type="pres">
      <dgm:prSet presAssocID="{AE74BDE6-D0EC-4108-B977-30538787F49B}" presName="childText" presStyleLbl="bgAcc1" presStyleIdx="7" presStyleCnt="9" custScaleX="155612">
        <dgm:presLayoutVars>
          <dgm:bulletEnabled val="1"/>
        </dgm:presLayoutVars>
      </dgm:prSet>
      <dgm:spPr/>
      <dgm:t>
        <a:bodyPr/>
        <a:lstStyle/>
        <a:p>
          <a:endParaRPr lang="es-ES"/>
        </a:p>
      </dgm:t>
    </dgm:pt>
    <dgm:pt modelId="{BCE064C4-4565-4F43-BB2B-067CB6174BB6}" type="pres">
      <dgm:prSet presAssocID="{DC1D5C12-F4D0-4685-8846-14925759031D}" presName="Name13" presStyleLbl="parChTrans1D2" presStyleIdx="8" presStyleCnt="9"/>
      <dgm:spPr/>
      <dgm:t>
        <a:bodyPr/>
        <a:lstStyle/>
        <a:p>
          <a:endParaRPr lang="es-ES"/>
        </a:p>
      </dgm:t>
    </dgm:pt>
    <dgm:pt modelId="{5B0566EB-5D89-4F6C-B05B-7DA8B897D4FF}" type="pres">
      <dgm:prSet presAssocID="{40AD49A4-092E-4F26-BD22-BA5E6B16FF8B}" presName="childText" presStyleLbl="bgAcc1" presStyleIdx="8" presStyleCnt="9" custScaleX="155612">
        <dgm:presLayoutVars>
          <dgm:bulletEnabled val="1"/>
        </dgm:presLayoutVars>
      </dgm:prSet>
      <dgm:spPr/>
      <dgm:t>
        <a:bodyPr/>
        <a:lstStyle/>
        <a:p>
          <a:endParaRPr lang="es-ES"/>
        </a:p>
      </dgm:t>
    </dgm:pt>
  </dgm:ptLst>
  <dgm:cxnLst>
    <dgm:cxn modelId="{B4E8EC4F-93E9-4246-8D24-89E0F11D9AB9}" type="presOf" srcId="{B5A0383F-A55B-420D-87D8-6CD89E021D49}" destId="{7DFDEDAE-EF54-4020-AC27-3FD98D67F5A7}" srcOrd="0" destOrd="0" presId="urn:microsoft.com/office/officeart/2005/8/layout/hierarchy3"/>
    <dgm:cxn modelId="{B99C9EB5-D5EB-4B28-89BB-C45893389DE7}" type="presOf" srcId="{DC1D5C12-F4D0-4685-8846-14925759031D}" destId="{BCE064C4-4565-4F43-BB2B-067CB6174BB6}" srcOrd="0" destOrd="0" presId="urn:microsoft.com/office/officeart/2005/8/layout/hierarchy3"/>
    <dgm:cxn modelId="{73B69167-859F-41FA-91DD-4CA9E76DD001}" type="presOf" srcId="{A8A5D279-BCC9-40B9-8618-D5D5C967B421}" destId="{BFC858F4-B7AB-49C2-BFCE-5EC6A7037000}" srcOrd="0" destOrd="0" presId="urn:microsoft.com/office/officeart/2005/8/layout/hierarchy3"/>
    <dgm:cxn modelId="{CF003B4D-6EDA-45F2-B392-0D0C20D29D01}" type="presOf" srcId="{CC145B5B-A581-4E1F-9697-D692396E4634}" destId="{8794566A-B144-4B43-8D60-451B04D9B46A}" srcOrd="0" destOrd="0" presId="urn:microsoft.com/office/officeart/2005/8/layout/hierarchy3"/>
    <dgm:cxn modelId="{CD427765-402E-4975-BF89-7DCCBE728221}" type="presOf" srcId="{CD4E90FF-70D9-437C-884A-BAD49D7AD76A}" destId="{5A8AFA80-1F5A-464C-BE81-AC676EF45399}" srcOrd="0" destOrd="0" presId="urn:microsoft.com/office/officeart/2005/8/layout/hierarchy3"/>
    <dgm:cxn modelId="{D3E0C946-542B-435B-B3AE-7A6D070ADB22}" type="presOf" srcId="{3F8EAE22-385A-4B5E-B47C-A333AF1CD4F9}" destId="{380F48C5-2F55-4DD4-823E-153DD8E79289}" srcOrd="0" destOrd="0" presId="urn:microsoft.com/office/officeart/2005/8/layout/hierarchy3"/>
    <dgm:cxn modelId="{C8F2DDE6-AC80-401C-8A01-2264A8A4B9F5}" type="presOf" srcId="{535E7AC5-7A05-4FCE-9AC2-6904934867F3}" destId="{D10B3239-324E-40A9-B1C2-0733CD2FC6D7}" srcOrd="0" destOrd="0" presId="urn:microsoft.com/office/officeart/2005/8/layout/hierarchy3"/>
    <dgm:cxn modelId="{77F16291-74EB-49E7-A776-3EAFD7CC8A21}" type="presOf" srcId="{A8A5D279-BCC9-40B9-8618-D5D5C967B421}" destId="{5EABFB2B-059B-40FB-8919-414408C991A6}" srcOrd="1" destOrd="0" presId="urn:microsoft.com/office/officeart/2005/8/layout/hierarchy3"/>
    <dgm:cxn modelId="{DABFE49D-B9F1-425C-93D4-A507960FD61E}" type="presOf" srcId="{802A5FB6-53DE-49EC-9E47-8939B27967E9}" destId="{0C77F3E3-2DBF-43D1-9388-3579F44DBD02}" srcOrd="0" destOrd="0" presId="urn:microsoft.com/office/officeart/2005/8/layout/hierarchy3"/>
    <dgm:cxn modelId="{046514C4-25E6-46A3-9EF9-52F6AD714A19}" type="presOf" srcId="{FB732EA6-DEBD-4503-9A91-7719213442DD}" destId="{B9CD4E91-1D3D-499A-A221-69EC0E3CEDA5}" srcOrd="0" destOrd="0" presId="urn:microsoft.com/office/officeart/2005/8/layout/hierarchy3"/>
    <dgm:cxn modelId="{EBA6E10B-B565-4A80-A20E-9477B113A456}" srcId="{A8A5D279-BCC9-40B9-8618-D5D5C967B421}" destId="{136DAC35-8D32-4714-9C73-911B8089DC29}" srcOrd="1" destOrd="0" parTransId="{FB732EA6-DEBD-4503-9A91-7719213442DD}" sibTransId="{3082AC73-F2B9-43DA-B60E-01220988F026}"/>
    <dgm:cxn modelId="{0E6B4333-C308-4448-97EF-D337D7CA7969}" type="presOf" srcId="{EF52A8DB-BAB0-4C18-85CF-78E9820AC207}" destId="{152205FA-4E0A-4A6E-B5A1-AF8B2D9C7B31}" srcOrd="0" destOrd="0" presId="urn:microsoft.com/office/officeart/2005/8/layout/hierarchy3"/>
    <dgm:cxn modelId="{2560888F-86D6-4B97-921D-6155689A0F42}" type="presOf" srcId="{AE74BDE6-D0EC-4108-B977-30538787F49B}" destId="{55670F09-10EF-49C6-A13A-0AD2BA7427FD}" srcOrd="0" destOrd="0" presId="urn:microsoft.com/office/officeart/2005/8/layout/hierarchy3"/>
    <dgm:cxn modelId="{A06738B8-91CF-4D59-9150-3041409F7A27}" type="presOf" srcId="{753085F6-18CA-4B02-90DF-172256484ABF}" destId="{7CE23057-79B5-4EB6-BC86-66299FA663D0}" srcOrd="0" destOrd="0" presId="urn:microsoft.com/office/officeart/2005/8/layout/hierarchy3"/>
    <dgm:cxn modelId="{BDC4D935-4C1F-40D5-A3B4-B10F81210D6C}" type="presOf" srcId="{15B57ECC-101A-454E-ABBC-CFD57329D61A}" destId="{D19641E0-28D4-4B68-89E7-5ED1FEE55638}" srcOrd="0" destOrd="0" presId="urn:microsoft.com/office/officeart/2005/8/layout/hierarchy3"/>
    <dgm:cxn modelId="{5F96D782-6337-46D4-ADED-0B3088867041}" type="presOf" srcId="{759D1F78-E1C2-4133-B605-051E1D9C5D3C}" destId="{0653596A-8314-4ECC-A791-B7409B116110}" srcOrd="0" destOrd="0" presId="urn:microsoft.com/office/officeart/2005/8/layout/hierarchy3"/>
    <dgm:cxn modelId="{0DB28023-27EB-442B-BA50-FF05A5295F0B}" srcId="{A8A5D279-BCC9-40B9-8618-D5D5C967B421}" destId="{CC145B5B-A581-4E1F-9697-D692396E4634}" srcOrd="3" destOrd="0" parTransId="{1E54504F-08F9-4AE2-878E-9AEFBC979DDF}" sibTransId="{AF8B87DF-28C7-43AE-A788-2ADEB4BFE81B}"/>
    <dgm:cxn modelId="{E468C216-0667-4770-B457-1A6C5FEF7D65}" srcId="{4C50B785-084D-4204-A7E4-98480A631E1C}" destId="{CD4E90FF-70D9-437C-884A-BAD49D7AD76A}" srcOrd="0" destOrd="0" parTransId="{EF52A8DB-BAB0-4C18-85CF-78E9820AC207}" sibTransId="{C0BE479B-B201-42D3-8E05-A54E260B3111}"/>
    <dgm:cxn modelId="{B86367C2-DC6C-4C7C-80ED-B7A45E0CDE70}" type="presOf" srcId="{C4237EAE-5EEC-47C8-B0A6-E13F39350187}" destId="{9E2E526C-45C8-4E74-9D2D-1B49CBC33133}" srcOrd="0" destOrd="0" presId="urn:microsoft.com/office/officeart/2005/8/layout/hierarchy3"/>
    <dgm:cxn modelId="{44BC0AFA-1574-49F2-9926-6F02BCC69954}" type="presOf" srcId="{0CD11141-6794-4F11-A935-C6D444A1A2A9}" destId="{2B59580A-9824-4C5E-93C7-552DA3087C69}" srcOrd="0" destOrd="0" presId="urn:microsoft.com/office/officeart/2005/8/layout/hierarchy3"/>
    <dgm:cxn modelId="{6203AACD-5E47-49FE-9C85-CA29C8AA08B2}" type="presOf" srcId="{40AD49A4-092E-4F26-BD22-BA5E6B16FF8B}" destId="{5B0566EB-5D89-4F6C-B05B-7DA8B897D4FF}" srcOrd="0" destOrd="0" presId="urn:microsoft.com/office/officeart/2005/8/layout/hierarchy3"/>
    <dgm:cxn modelId="{A041A0DD-86CB-485C-9771-BEB86335D9B0}" srcId="{4C50B785-084D-4204-A7E4-98480A631E1C}" destId="{40AD49A4-092E-4F26-BD22-BA5E6B16FF8B}" srcOrd="3" destOrd="0" parTransId="{DC1D5C12-F4D0-4685-8846-14925759031D}" sibTransId="{C54A6FDF-6288-41C6-9242-33C00B4B371D}"/>
    <dgm:cxn modelId="{D7AECAE8-47E6-45AC-BAA2-A2E763A8B5A3}" type="presOf" srcId="{136DAC35-8D32-4714-9C73-911B8089DC29}" destId="{73408AF5-3178-4D86-AF29-F62366C2ED06}" srcOrd="0" destOrd="0" presId="urn:microsoft.com/office/officeart/2005/8/layout/hierarchy3"/>
    <dgm:cxn modelId="{340317D7-501C-4573-8129-770876894739}" srcId="{A8A5D279-BCC9-40B9-8618-D5D5C967B421}" destId="{B5A0383F-A55B-420D-87D8-6CD89E021D49}" srcOrd="0" destOrd="0" parTransId="{CCB3C8B8-943A-413F-AF2A-9678DFFA16CF}" sibTransId="{C7A15C0B-CB7D-4ABF-ACAC-497C6D545F04}"/>
    <dgm:cxn modelId="{20CD7DCC-A07D-40A6-85B9-98CF08B4D488}" srcId="{4C50B785-084D-4204-A7E4-98480A631E1C}" destId="{15B57ECC-101A-454E-ABBC-CFD57329D61A}" srcOrd="1" destOrd="0" parTransId="{753085F6-18CA-4B02-90DF-172256484ABF}" sibTransId="{9F9D7C6B-334C-40B5-A998-5736C4CC4DF0}"/>
    <dgm:cxn modelId="{8F5755BC-A476-4A7F-A153-D42EE047DF2D}" type="presOf" srcId="{1E54504F-08F9-4AE2-878E-9AEFBC979DDF}" destId="{5547D0D2-C42C-4E38-86B3-E10CA85B07A1}" srcOrd="0" destOrd="0" presId="urn:microsoft.com/office/officeart/2005/8/layout/hierarchy3"/>
    <dgm:cxn modelId="{6118FEC9-CDB5-49F0-AE5C-29C54A947F72}" type="presOf" srcId="{4C50B785-084D-4204-A7E4-98480A631E1C}" destId="{9AE87325-EB44-48FC-86C0-5D5C2C6E458B}" srcOrd="1" destOrd="0" presId="urn:microsoft.com/office/officeart/2005/8/layout/hierarchy3"/>
    <dgm:cxn modelId="{2F011D4B-3304-4EB0-91CC-A70E377639B9}" srcId="{4C50B785-084D-4204-A7E4-98480A631E1C}" destId="{AE74BDE6-D0EC-4108-B977-30538787F49B}" srcOrd="2" destOrd="0" parTransId="{C4237EAE-5EEC-47C8-B0A6-E13F39350187}" sibTransId="{B7DFB47D-A1CC-41BF-A9C8-DE27F0AEF1B5}"/>
    <dgm:cxn modelId="{BC51BF51-7DAF-4FBA-8BBE-094F50AF8263}" srcId="{3F8EAE22-385A-4B5E-B47C-A333AF1CD4F9}" destId="{4C50B785-084D-4204-A7E4-98480A631E1C}" srcOrd="1" destOrd="0" parTransId="{53D09049-C7C1-43B8-B782-A1C2C78F51D3}" sibTransId="{D7681389-C2E9-4CB1-A607-DA551CED19F3}"/>
    <dgm:cxn modelId="{85738E0A-99E5-4DCA-A6EA-16CE6E8B1D4C}" srcId="{A8A5D279-BCC9-40B9-8618-D5D5C967B421}" destId="{0CD11141-6794-4F11-A935-C6D444A1A2A9}" srcOrd="4" destOrd="0" parTransId="{535E7AC5-7A05-4FCE-9AC2-6904934867F3}" sibTransId="{DF2798F6-9A37-4EC7-BFA4-6580B6D3AD06}"/>
    <dgm:cxn modelId="{D48B023F-9799-4991-B4F8-AE91C8290DDC}" srcId="{A8A5D279-BCC9-40B9-8618-D5D5C967B421}" destId="{759D1F78-E1C2-4133-B605-051E1D9C5D3C}" srcOrd="2" destOrd="0" parTransId="{802A5FB6-53DE-49EC-9E47-8939B27967E9}" sibTransId="{1603FE7B-4AD2-49E4-9624-8CA3196C0F9F}"/>
    <dgm:cxn modelId="{DBB537FA-C997-441E-A315-18C7170C1024}" type="presOf" srcId="{4C50B785-084D-4204-A7E4-98480A631E1C}" destId="{64B1A8B8-2C6D-4842-95C2-CFB4D04CF8A3}" srcOrd="0" destOrd="0" presId="urn:microsoft.com/office/officeart/2005/8/layout/hierarchy3"/>
    <dgm:cxn modelId="{09E85BE4-8525-4FC3-9D69-8A1A00A87B43}" srcId="{3F8EAE22-385A-4B5E-B47C-A333AF1CD4F9}" destId="{A8A5D279-BCC9-40B9-8618-D5D5C967B421}" srcOrd="0" destOrd="0" parTransId="{651B7B42-C74C-405A-906B-C81114791A9F}" sibTransId="{0F4A3D3F-34A8-48CD-B8E3-D1F48BFA6CF4}"/>
    <dgm:cxn modelId="{26DEF374-68CC-4595-A2D6-0F676979E0A7}" type="presOf" srcId="{CCB3C8B8-943A-413F-AF2A-9678DFFA16CF}" destId="{B08C2ACA-AAA3-4A1C-81B6-1657E896A834}" srcOrd="0" destOrd="0" presId="urn:microsoft.com/office/officeart/2005/8/layout/hierarchy3"/>
    <dgm:cxn modelId="{4A52B8A3-6B3D-4846-B5C0-A5D9B8496C7E}" type="presParOf" srcId="{380F48C5-2F55-4DD4-823E-153DD8E79289}" destId="{27F3CFAB-DFF0-4504-A579-22B39FD334EE}" srcOrd="0" destOrd="0" presId="urn:microsoft.com/office/officeart/2005/8/layout/hierarchy3"/>
    <dgm:cxn modelId="{5D21F50F-1AA3-4781-8191-61D49DF69C53}" type="presParOf" srcId="{27F3CFAB-DFF0-4504-A579-22B39FD334EE}" destId="{05C173BA-15EE-4146-976B-C36FA8666628}" srcOrd="0" destOrd="0" presId="urn:microsoft.com/office/officeart/2005/8/layout/hierarchy3"/>
    <dgm:cxn modelId="{AABFCC25-C40A-4876-9E72-539BBF607ABD}" type="presParOf" srcId="{05C173BA-15EE-4146-976B-C36FA8666628}" destId="{BFC858F4-B7AB-49C2-BFCE-5EC6A7037000}" srcOrd="0" destOrd="0" presId="urn:microsoft.com/office/officeart/2005/8/layout/hierarchy3"/>
    <dgm:cxn modelId="{A947BA88-D301-4740-9BE5-1E000096A3D3}" type="presParOf" srcId="{05C173BA-15EE-4146-976B-C36FA8666628}" destId="{5EABFB2B-059B-40FB-8919-414408C991A6}" srcOrd="1" destOrd="0" presId="urn:microsoft.com/office/officeart/2005/8/layout/hierarchy3"/>
    <dgm:cxn modelId="{845B3ED8-6DD3-403F-9552-96F4F1BE51FE}" type="presParOf" srcId="{27F3CFAB-DFF0-4504-A579-22B39FD334EE}" destId="{B2E5171D-C225-4239-9CB6-5A47E91A4BD8}" srcOrd="1" destOrd="0" presId="urn:microsoft.com/office/officeart/2005/8/layout/hierarchy3"/>
    <dgm:cxn modelId="{D87370F7-3FD2-4099-BD7B-C3638CB566C3}" type="presParOf" srcId="{B2E5171D-C225-4239-9CB6-5A47E91A4BD8}" destId="{B08C2ACA-AAA3-4A1C-81B6-1657E896A834}" srcOrd="0" destOrd="0" presId="urn:microsoft.com/office/officeart/2005/8/layout/hierarchy3"/>
    <dgm:cxn modelId="{A6ACEEA3-F4E5-4DEA-969D-D7A7B5518D88}" type="presParOf" srcId="{B2E5171D-C225-4239-9CB6-5A47E91A4BD8}" destId="{7DFDEDAE-EF54-4020-AC27-3FD98D67F5A7}" srcOrd="1" destOrd="0" presId="urn:microsoft.com/office/officeart/2005/8/layout/hierarchy3"/>
    <dgm:cxn modelId="{9600A46C-F2C2-4279-9F0E-C7193C2CE165}" type="presParOf" srcId="{B2E5171D-C225-4239-9CB6-5A47E91A4BD8}" destId="{B9CD4E91-1D3D-499A-A221-69EC0E3CEDA5}" srcOrd="2" destOrd="0" presId="urn:microsoft.com/office/officeart/2005/8/layout/hierarchy3"/>
    <dgm:cxn modelId="{0AC0EEA1-BD95-4ACB-8134-5926CD709515}" type="presParOf" srcId="{B2E5171D-C225-4239-9CB6-5A47E91A4BD8}" destId="{73408AF5-3178-4D86-AF29-F62366C2ED06}" srcOrd="3" destOrd="0" presId="urn:microsoft.com/office/officeart/2005/8/layout/hierarchy3"/>
    <dgm:cxn modelId="{0A68EF5B-2A11-45C6-86FE-A8F298AF0ECF}" type="presParOf" srcId="{B2E5171D-C225-4239-9CB6-5A47E91A4BD8}" destId="{0C77F3E3-2DBF-43D1-9388-3579F44DBD02}" srcOrd="4" destOrd="0" presId="urn:microsoft.com/office/officeart/2005/8/layout/hierarchy3"/>
    <dgm:cxn modelId="{ABB490BB-72E9-4334-8335-52B88F2EB177}" type="presParOf" srcId="{B2E5171D-C225-4239-9CB6-5A47E91A4BD8}" destId="{0653596A-8314-4ECC-A791-B7409B116110}" srcOrd="5" destOrd="0" presId="urn:microsoft.com/office/officeart/2005/8/layout/hierarchy3"/>
    <dgm:cxn modelId="{6042B4D8-F158-4F0B-A849-A44D5557CB1A}" type="presParOf" srcId="{B2E5171D-C225-4239-9CB6-5A47E91A4BD8}" destId="{5547D0D2-C42C-4E38-86B3-E10CA85B07A1}" srcOrd="6" destOrd="0" presId="urn:microsoft.com/office/officeart/2005/8/layout/hierarchy3"/>
    <dgm:cxn modelId="{BD87DC27-613F-4033-8A9D-0B157DDAD95A}" type="presParOf" srcId="{B2E5171D-C225-4239-9CB6-5A47E91A4BD8}" destId="{8794566A-B144-4B43-8D60-451B04D9B46A}" srcOrd="7" destOrd="0" presId="urn:microsoft.com/office/officeart/2005/8/layout/hierarchy3"/>
    <dgm:cxn modelId="{2F14CE37-6044-44F4-9E1F-C18A76A7C871}" type="presParOf" srcId="{B2E5171D-C225-4239-9CB6-5A47E91A4BD8}" destId="{D10B3239-324E-40A9-B1C2-0733CD2FC6D7}" srcOrd="8" destOrd="0" presId="urn:microsoft.com/office/officeart/2005/8/layout/hierarchy3"/>
    <dgm:cxn modelId="{8690B44C-2EB9-4222-B274-A0B11C1C200C}" type="presParOf" srcId="{B2E5171D-C225-4239-9CB6-5A47E91A4BD8}" destId="{2B59580A-9824-4C5E-93C7-552DA3087C69}" srcOrd="9" destOrd="0" presId="urn:microsoft.com/office/officeart/2005/8/layout/hierarchy3"/>
    <dgm:cxn modelId="{06D6D299-030D-4E92-9901-C26E10863B6C}" type="presParOf" srcId="{380F48C5-2F55-4DD4-823E-153DD8E79289}" destId="{E12C8421-8955-46BD-81F9-DEB7E8D111FC}" srcOrd="1" destOrd="0" presId="urn:microsoft.com/office/officeart/2005/8/layout/hierarchy3"/>
    <dgm:cxn modelId="{5BD3EA9B-36D6-40D5-8B84-F184146643E7}" type="presParOf" srcId="{E12C8421-8955-46BD-81F9-DEB7E8D111FC}" destId="{D0CC21DA-7AD3-4D38-A6FB-70FD18519688}" srcOrd="0" destOrd="0" presId="urn:microsoft.com/office/officeart/2005/8/layout/hierarchy3"/>
    <dgm:cxn modelId="{E0161748-10DC-4CA7-A78C-E0C18375744C}" type="presParOf" srcId="{D0CC21DA-7AD3-4D38-A6FB-70FD18519688}" destId="{64B1A8B8-2C6D-4842-95C2-CFB4D04CF8A3}" srcOrd="0" destOrd="0" presId="urn:microsoft.com/office/officeart/2005/8/layout/hierarchy3"/>
    <dgm:cxn modelId="{8BAD7214-9964-4CB9-AC80-16CAB211E70A}" type="presParOf" srcId="{D0CC21DA-7AD3-4D38-A6FB-70FD18519688}" destId="{9AE87325-EB44-48FC-86C0-5D5C2C6E458B}" srcOrd="1" destOrd="0" presId="urn:microsoft.com/office/officeart/2005/8/layout/hierarchy3"/>
    <dgm:cxn modelId="{0BC0F521-8BCA-4BC7-A385-840A5AB7C74E}" type="presParOf" srcId="{E12C8421-8955-46BD-81F9-DEB7E8D111FC}" destId="{AD8C9255-580A-4200-9E80-531FC9E5FAAA}" srcOrd="1" destOrd="0" presId="urn:microsoft.com/office/officeart/2005/8/layout/hierarchy3"/>
    <dgm:cxn modelId="{5F07DB1D-6F27-4A09-BD5E-CBF83278CBA9}" type="presParOf" srcId="{AD8C9255-580A-4200-9E80-531FC9E5FAAA}" destId="{152205FA-4E0A-4A6E-B5A1-AF8B2D9C7B31}" srcOrd="0" destOrd="0" presId="urn:microsoft.com/office/officeart/2005/8/layout/hierarchy3"/>
    <dgm:cxn modelId="{DE56CE4D-721D-484A-8B67-BDA9143314E3}" type="presParOf" srcId="{AD8C9255-580A-4200-9E80-531FC9E5FAAA}" destId="{5A8AFA80-1F5A-464C-BE81-AC676EF45399}" srcOrd="1" destOrd="0" presId="urn:microsoft.com/office/officeart/2005/8/layout/hierarchy3"/>
    <dgm:cxn modelId="{0A8C3D80-962A-4AAD-9D60-F695BDC6C2D4}" type="presParOf" srcId="{AD8C9255-580A-4200-9E80-531FC9E5FAAA}" destId="{7CE23057-79B5-4EB6-BC86-66299FA663D0}" srcOrd="2" destOrd="0" presId="urn:microsoft.com/office/officeart/2005/8/layout/hierarchy3"/>
    <dgm:cxn modelId="{3BCBB228-4262-4BB8-9E05-32F07804C842}" type="presParOf" srcId="{AD8C9255-580A-4200-9E80-531FC9E5FAAA}" destId="{D19641E0-28D4-4B68-89E7-5ED1FEE55638}" srcOrd="3" destOrd="0" presId="urn:microsoft.com/office/officeart/2005/8/layout/hierarchy3"/>
    <dgm:cxn modelId="{1E292C04-F40B-4851-9330-2BE38E04A95F}" type="presParOf" srcId="{AD8C9255-580A-4200-9E80-531FC9E5FAAA}" destId="{9E2E526C-45C8-4E74-9D2D-1B49CBC33133}" srcOrd="4" destOrd="0" presId="urn:microsoft.com/office/officeart/2005/8/layout/hierarchy3"/>
    <dgm:cxn modelId="{BB621128-BF8D-4CC1-BE6A-EEAD33855209}" type="presParOf" srcId="{AD8C9255-580A-4200-9E80-531FC9E5FAAA}" destId="{55670F09-10EF-49C6-A13A-0AD2BA7427FD}" srcOrd="5" destOrd="0" presId="urn:microsoft.com/office/officeart/2005/8/layout/hierarchy3"/>
    <dgm:cxn modelId="{6ED66974-63E5-4927-97A4-CC5A6EA249C9}" type="presParOf" srcId="{AD8C9255-580A-4200-9E80-531FC9E5FAAA}" destId="{BCE064C4-4565-4F43-BB2B-067CB6174BB6}" srcOrd="6" destOrd="0" presId="urn:microsoft.com/office/officeart/2005/8/layout/hierarchy3"/>
    <dgm:cxn modelId="{513821A3-2DF3-443C-9E48-627DD616AA9E}" type="presParOf" srcId="{AD8C9255-580A-4200-9E80-531FC9E5FAAA}" destId="{5B0566EB-5D89-4F6C-B05B-7DA8B897D4FF}" srcOrd="7"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088AA4-CE79-4AF9-B0BB-CD3B01461792}" type="doc">
      <dgm:prSet loTypeId="urn:microsoft.com/office/officeart/2005/8/layout/funnel1" loCatId="process" qsTypeId="urn:microsoft.com/office/officeart/2005/8/quickstyle/simple1" qsCatId="simple" csTypeId="urn:microsoft.com/office/officeart/2005/8/colors/accent1_2" csCatId="accent1" phldr="1"/>
      <dgm:spPr/>
    </dgm:pt>
    <dgm:pt modelId="{3AD70FF5-8D2D-4B77-B8E4-35E001FEFB18}">
      <dgm:prSet phldrT="[Texto]"/>
      <dgm:spPr>
        <a:solidFill>
          <a:srgbClr val="DBA817"/>
        </a:solidFill>
        <a:ln>
          <a:solidFill>
            <a:srgbClr val="DBA817"/>
          </a:solidFill>
        </a:ln>
      </dgm:spPr>
      <dgm:t>
        <a:bodyPr/>
        <a:lstStyle/>
        <a:p>
          <a:r>
            <a:rPr lang="es-ES" dirty="0" smtClean="0"/>
            <a:t>70% ICIO</a:t>
          </a:r>
          <a:endParaRPr lang="es-ES" dirty="0"/>
        </a:p>
      </dgm:t>
    </dgm:pt>
    <dgm:pt modelId="{E08EA4EC-0373-4606-80BC-116650746645}" type="parTrans" cxnId="{D2FA86E8-2DEA-44E3-97AA-74FF9DA6748B}">
      <dgm:prSet/>
      <dgm:spPr/>
      <dgm:t>
        <a:bodyPr/>
        <a:lstStyle/>
        <a:p>
          <a:endParaRPr lang="es-ES"/>
        </a:p>
      </dgm:t>
    </dgm:pt>
    <dgm:pt modelId="{24064099-8FD4-45C8-9C47-828A413822DC}" type="sibTrans" cxnId="{D2FA86E8-2DEA-44E3-97AA-74FF9DA6748B}">
      <dgm:prSet/>
      <dgm:spPr/>
      <dgm:t>
        <a:bodyPr/>
        <a:lstStyle/>
        <a:p>
          <a:endParaRPr lang="es-ES"/>
        </a:p>
      </dgm:t>
    </dgm:pt>
    <dgm:pt modelId="{738C2C2B-8160-48A1-B35C-3F9A55C089CE}">
      <dgm:prSet phldrT="[Texto]"/>
      <dgm:spPr>
        <a:solidFill>
          <a:srgbClr val="DBA817"/>
        </a:solidFill>
      </dgm:spPr>
      <dgm:t>
        <a:bodyPr/>
        <a:lstStyle/>
        <a:p>
          <a:r>
            <a:rPr lang="es-ES" dirty="0" smtClean="0"/>
            <a:t>30% ICS</a:t>
          </a:r>
          <a:endParaRPr lang="es-ES" dirty="0"/>
        </a:p>
      </dgm:t>
    </dgm:pt>
    <dgm:pt modelId="{E3D49A17-F136-40CB-A630-E5349250EA78}" type="parTrans" cxnId="{C47C7ED4-D6E8-4ACE-8919-6739B4C946B0}">
      <dgm:prSet/>
      <dgm:spPr/>
      <dgm:t>
        <a:bodyPr/>
        <a:lstStyle/>
        <a:p>
          <a:endParaRPr lang="es-ES"/>
        </a:p>
      </dgm:t>
    </dgm:pt>
    <dgm:pt modelId="{D697A205-0863-4822-A723-B82954629172}" type="sibTrans" cxnId="{C47C7ED4-D6E8-4ACE-8919-6739B4C946B0}">
      <dgm:prSet/>
      <dgm:spPr/>
      <dgm:t>
        <a:bodyPr/>
        <a:lstStyle/>
        <a:p>
          <a:endParaRPr lang="es-ES"/>
        </a:p>
      </dgm:t>
    </dgm:pt>
    <dgm:pt modelId="{16D254F3-510B-4A41-BDF7-60F072200ED4}">
      <dgm:prSet phldrT="[Texto]" custT="1"/>
      <dgm:spPr/>
      <dgm:t>
        <a:bodyPr/>
        <a:lstStyle/>
        <a:p>
          <a:r>
            <a:rPr lang="es-ES" sz="4000" b="1" smtClean="0">
              <a:solidFill>
                <a:srgbClr val="DBA817"/>
              </a:solidFill>
              <a:latin typeface="Roboto Condensed Light" pitchFamily="2" charset="0"/>
              <a:ea typeface="Roboto Condensed Light" pitchFamily="2" charset="0"/>
              <a:cs typeface="Roboto Condensed Light" pitchFamily="2" charset="0"/>
            </a:rPr>
            <a:t>ICPA</a:t>
          </a:r>
          <a:endParaRPr lang="es-ES" sz="4000" b="1" dirty="0">
            <a:solidFill>
              <a:srgbClr val="DBA817"/>
            </a:solidFill>
            <a:latin typeface="Roboto Condensed Light" pitchFamily="2" charset="0"/>
            <a:ea typeface="Roboto Condensed Light" pitchFamily="2" charset="0"/>
            <a:cs typeface="Roboto Condensed Light" pitchFamily="2" charset="0"/>
          </a:endParaRPr>
        </a:p>
      </dgm:t>
    </dgm:pt>
    <dgm:pt modelId="{3B398D3B-55AB-49CB-9FDE-0882D1BA9262}" type="parTrans" cxnId="{D9B78F66-70DF-4AA0-88D8-E9D3669867A7}">
      <dgm:prSet/>
      <dgm:spPr/>
      <dgm:t>
        <a:bodyPr/>
        <a:lstStyle/>
        <a:p>
          <a:endParaRPr lang="es-ES"/>
        </a:p>
      </dgm:t>
    </dgm:pt>
    <dgm:pt modelId="{F312C14B-E68F-4EF6-9A61-9425003CC401}" type="sibTrans" cxnId="{D9B78F66-70DF-4AA0-88D8-E9D3669867A7}">
      <dgm:prSet/>
      <dgm:spPr/>
      <dgm:t>
        <a:bodyPr/>
        <a:lstStyle/>
        <a:p>
          <a:endParaRPr lang="es-ES"/>
        </a:p>
      </dgm:t>
    </dgm:pt>
    <dgm:pt modelId="{5ABBA121-DD6E-4206-8638-9D3CAD383E5A}" type="pres">
      <dgm:prSet presAssocID="{D5088AA4-CE79-4AF9-B0BB-CD3B01461792}" presName="Name0" presStyleCnt="0">
        <dgm:presLayoutVars>
          <dgm:chMax val="4"/>
          <dgm:resizeHandles val="exact"/>
        </dgm:presLayoutVars>
      </dgm:prSet>
      <dgm:spPr/>
    </dgm:pt>
    <dgm:pt modelId="{7335B535-24F0-4E93-B13A-951C11DB302D}" type="pres">
      <dgm:prSet presAssocID="{D5088AA4-CE79-4AF9-B0BB-CD3B01461792}" presName="ellipse" presStyleLbl="trBgShp" presStyleIdx="0" presStyleCnt="1" custLinFactNeighborX="-1324" custLinFactNeighborY="2930"/>
      <dgm:spPr>
        <a:solidFill>
          <a:srgbClr val="575756">
            <a:alpha val="40000"/>
          </a:srgbClr>
        </a:solidFill>
        <a:ln>
          <a:solidFill>
            <a:srgbClr val="DBA817"/>
          </a:solidFill>
        </a:ln>
      </dgm:spPr>
    </dgm:pt>
    <dgm:pt modelId="{81B2DEFC-7FE0-4563-9BF8-6EECDD84E80D}" type="pres">
      <dgm:prSet presAssocID="{D5088AA4-CE79-4AF9-B0BB-CD3B01461792}" presName="arrow1" presStyleLbl="fgShp" presStyleIdx="0" presStyleCnt="1"/>
      <dgm:spPr>
        <a:solidFill>
          <a:srgbClr val="575756"/>
        </a:solidFill>
      </dgm:spPr>
    </dgm:pt>
    <dgm:pt modelId="{7B111CEB-53D1-43A9-ADE9-BD233BEDBC4D}" type="pres">
      <dgm:prSet presAssocID="{D5088AA4-CE79-4AF9-B0BB-CD3B01461792}" presName="rectangle" presStyleLbl="revTx" presStyleIdx="0" presStyleCnt="1" custLinFactNeighborX="-1000" custLinFactNeighborY="21402">
        <dgm:presLayoutVars>
          <dgm:bulletEnabled val="1"/>
        </dgm:presLayoutVars>
      </dgm:prSet>
      <dgm:spPr/>
      <dgm:t>
        <a:bodyPr/>
        <a:lstStyle/>
        <a:p>
          <a:endParaRPr lang="es-ES"/>
        </a:p>
      </dgm:t>
    </dgm:pt>
    <dgm:pt modelId="{98765976-0A9C-46B2-AE84-0900186212EF}" type="pres">
      <dgm:prSet presAssocID="{738C2C2B-8160-48A1-B35C-3F9A55C089CE}" presName="item1" presStyleLbl="node1" presStyleIdx="0" presStyleCnt="2">
        <dgm:presLayoutVars>
          <dgm:bulletEnabled val="1"/>
        </dgm:presLayoutVars>
      </dgm:prSet>
      <dgm:spPr/>
      <dgm:t>
        <a:bodyPr/>
        <a:lstStyle/>
        <a:p>
          <a:endParaRPr lang="es-ES"/>
        </a:p>
      </dgm:t>
    </dgm:pt>
    <dgm:pt modelId="{78FFB27F-A85A-405D-BC8A-9276CE5807CD}" type="pres">
      <dgm:prSet presAssocID="{16D254F3-510B-4A41-BDF7-60F072200ED4}" presName="item2" presStyleLbl="node1" presStyleIdx="1" presStyleCnt="2">
        <dgm:presLayoutVars>
          <dgm:bulletEnabled val="1"/>
        </dgm:presLayoutVars>
      </dgm:prSet>
      <dgm:spPr/>
      <dgm:t>
        <a:bodyPr/>
        <a:lstStyle/>
        <a:p>
          <a:endParaRPr lang="es-ES"/>
        </a:p>
      </dgm:t>
    </dgm:pt>
    <dgm:pt modelId="{0F671899-7FDE-4E9B-865A-E507CAFFFF3E}" type="pres">
      <dgm:prSet presAssocID="{D5088AA4-CE79-4AF9-B0BB-CD3B01461792}" presName="funnel" presStyleLbl="trAlignAcc1" presStyleIdx="0" presStyleCnt="1" custLinFactNeighborX="-1155" custLinFactNeighborY="1432"/>
      <dgm:spPr>
        <a:ln>
          <a:solidFill>
            <a:srgbClr val="DBA817"/>
          </a:solidFill>
        </a:ln>
      </dgm:spPr>
    </dgm:pt>
  </dgm:ptLst>
  <dgm:cxnLst>
    <dgm:cxn modelId="{87604C30-E0A2-450E-A83E-CE217E832846}" type="presOf" srcId="{3AD70FF5-8D2D-4B77-B8E4-35E001FEFB18}" destId="{78FFB27F-A85A-405D-BC8A-9276CE5807CD}" srcOrd="0" destOrd="0" presId="urn:microsoft.com/office/officeart/2005/8/layout/funnel1"/>
    <dgm:cxn modelId="{C47C7ED4-D6E8-4ACE-8919-6739B4C946B0}" srcId="{D5088AA4-CE79-4AF9-B0BB-CD3B01461792}" destId="{738C2C2B-8160-48A1-B35C-3F9A55C089CE}" srcOrd="1" destOrd="0" parTransId="{E3D49A17-F136-40CB-A630-E5349250EA78}" sibTransId="{D697A205-0863-4822-A723-B82954629172}"/>
    <dgm:cxn modelId="{0FD28D79-D1F4-423E-BC5A-371142DFB7A8}" type="presOf" srcId="{738C2C2B-8160-48A1-B35C-3F9A55C089CE}" destId="{98765976-0A9C-46B2-AE84-0900186212EF}" srcOrd="0" destOrd="0" presId="urn:microsoft.com/office/officeart/2005/8/layout/funnel1"/>
    <dgm:cxn modelId="{D9B78F66-70DF-4AA0-88D8-E9D3669867A7}" srcId="{D5088AA4-CE79-4AF9-B0BB-CD3B01461792}" destId="{16D254F3-510B-4A41-BDF7-60F072200ED4}" srcOrd="2" destOrd="0" parTransId="{3B398D3B-55AB-49CB-9FDE-0882D1BA9262}" sibTransId="{F312C14B-E68F-4EF6-9A61-9425003CC401}"/>
    <dgm:cxn modelId="{E1072F52-F944-415D-8BF9-9120EFAA65C0}" type="presOf" srcId="{16D254F3-510B-4A41-BDF7-60F072200ED4}" destId="{7B111CEB-53D1-43A9-ADE9-BD233BEDBC4D}" srcOrd="0" destOrd="0" presId="urn:microsoft.com/office/officeart/2005/8/layout/funnel1"/>
    <dgm:cxn modelId="{09F5EBC4-672A-4AE2-B307-2CA6DD1A818F}" type="presOf" srcId="{D5088AA4-CE79-4AF9-B0BB-CD3B01461792}" destId="{5ABBA121-DD6E-4206-8638-9D3CAD383E5A}" srcOrd="0" destOrd="0" presId="urn:microsoft.com/office/officeart/2005/8/layout/funnel1"/>
    <dgm:cxn modelId="{D2FA86E8-2DEA-44E3-97AA-74FF9DA6748B}" srcId="{D5088AA4-CE79-4AF9-B0BB-CD3B01461792}" destId="{3AD70FF5-8D2D-4B77-B8E4-35E001FEFB18}" srcOrd="0" destOrd="0" parTransId="{E08EA4EC-0373-4606-80BC-116650746645}" sibTransId="{24064099-8FD4-45C8-9C47-828A413822DC}"/>
    <dgm:cxn modelId="{2CBB72AE-0BC0-425B-8B80-B7C0E30604EE}" type="presParOf" srcId="{5ABBA121-DD6E-4206-8638-9D3CAD383E5A}" destId="{7335B535-24F0-4E93-B13A-951C11DB302D}" srcOrd="0" destOrd="0" presId="urn:microsoft.com/office/officeart/2005/8/layout/funnel1"/>
    <dgm:cxn modelId="{8B52288D-1CDD-4700-9637-CC3118AF30E7}" type="presParOf" srcId="{5ABBA121-DD6E-4206-8638-9D3CAD383E5A}" destId="{81B2DEFC-7FE0-4563-9BF8-6EECDD84E80D}" srcOrd="1" destOrd="0" presId="urn:microsoft.com/office/officeart/2005/8/layout/funnel1"/>
    <dgm:cxn modelId="{F7AF684D-8690-4F3D-9A67-AD9A061E9942}" type="presParOf" srcId="{5ABBA121-DD6E-4206-8638-9D3CAD383E5A}" destId="{7B111CEB-53D1-43A9-ADE9-BD233BEDBC4D}" srcOrd="2" destOrd="0" presId="urn:microsoft.com/office/officeart/2005/8/layout/funnel1"/>
    <dgm:cxn modelId="{BD7E7ECE-43DD-41D7-9CA3-F5FCC923D97A}" type="presParOf" srcId="{5ABBA121-DD6E-4206-8638-9D3CAD383E5A}" destId="{98765976-0A9C-46B2-AE84-0900186212EF}" srcOrd="3" destOrd="0" presId="urn:microsoft.com/office/officeart/2005/8/layout/funnel1"/>
    <dgm:cxn modelId="{0B3E282D-FEDC-4A03-925F-3D127B0723F4}" type="presParOf" srcId="{5ABBA121-DD6E-4206-8638-9D3CAD383E5A}" destId="{78FFB27F-A85A-405D-BC8A-9276CE5807CD}" srcOrd="4" destOrd="0" presId="urn:microsoft.com/office/officeart/2005/8/layout/funnel1"/>
    <dgm:cxn modelId="{D606B79A-F511-4501-A8D2-E47A573601B5}" type="presParOf" srcId="{5ABBA121-DD6E-4206-8638-9D3CAD383E5A}" destId="{0F671899-7FDE-4E9B-865A-E507CAFFFF3E}" srcOrd="5"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2313ED-1B1D-4DC7-8F97-64B74A0B8DBE}" type="doc">
      <dgm:prSet loTypeId="urn:microsoft.com/office/officeart/2005/8/layout/equation1" loCatId="process" qsTypeId="urn:microsoft.com/office/officeart/2005/8/quickstyle/simple1" qsCatId="simple" csTypeId="urn:microsoft.com/office/officeart/2005/8/colors/accent1_2" csCatId="accent1" phldr="1"/>
      <dgm:spPr/>
    </dgm:pt>
    <dgm:pt modelId="{E3BC9BC1-27DB-410C-9F79-E8BD31866E84}">
      <dgm:prSet phldrT="[Texto]" custT="1"/>
      <dgm:spPr>
        <a:solidFill>
          <a:srgbClr val="DBA817"/>
        </a:solidFill>
      </dgm:spPr>
      <dgm:t>
        <a:bodyPr/>
        <a:lstStyle/>
        <a:p>
          <a:r>
            <a:rPr lang="es-ES" sz="2800" dirty="0" smtClean="0">
              <a:latin typeface="Roboto Condensed Light" pitchFamily="2" charset="0"/>
              <a:ea typeface="Roboto Condensed Light" pitchFamily="2" charset="0"/>
              <a:cs typeface="Roboto Condensed Light" pitchFamily="2" charset="0"/>
            </a:rPr>
            <a:t>ICPA</a:t>
          </a:r>
          <a:endParaRPr lang="es-ES" sz="2800" dirty="0">
            <a:latin typeface="Roboto Condensed Light" pitchFamily="2" charset="0"/>
            <a:ea typeface="Roboto Condensed Light" pitchFamily="2" charset="0"/>
            <a:cs typeface="Roboto Condensed Light" pitchFamily="2" charset="0"/>
          </a:endParaRPr>
        </a:p>
      </dgm:t>
    </dgm:pt>
    <dgm:pt modelId="{DC7FF196-0790-46E2-AD4E-DBCA6BF2C7CA}" type="parTrans" cxnId="{240034CA-52E0-45F7-A9B6-AF0AA5D6C918}">
      <dgm:prSet/>
      <dgm:spPr/>
      <dgm:t>
        <a:bodyPr/>
        <a:lstStyle/>
        <a:p>
          <a:endParaRPr lang="es-ES"/>
        </a:p>
      </dgm:t>
    </dgm:pt>
    <dgm:pt modelId="{59D88EF1-E2A6-43C4-8297-8C0D9C39E75A}" type="sibTrans" cxnId="{240034CA-52E0-45F7-A9B6-AF0AA5D6C918}">
      <dgm:prSet/>
      <dgm:spPr>
        <a:solidFill>
          <a:srgbClr val="8B8B8B"/>
        </a:solidFill>
      </dgm:spPr>
      <dgm:t>
        <a:bodyPr/>
        <a:lstStyle/>
        <a:p>
          <a:endParaRPr lang="es-ES"/>
        </a:p>
      </dgm:t>
    </dgm:pt>
    <dgm:pt modelId="{95ED5080-4F9A-4242-BE3E-6CF8B51224B4}">
      <dgm:prSet phldrT="[Texto]" custT="1"/>
      <dgm:spPr>
        <a:solidFill>
          <a:srgbClr val="DBA817"/>
        </a:solidFill>
      </dgm:spPr>
      <dgm:t>
        <a:bodyPr/>
        <a:lstStyle/>
        <a:p>
          <a:r>
            <a:rPr lang="es-ES" sz="2800" dirty="0" smtClean="0">
              <a:latin typeface="Roboto Condensed Light" pitchFamily="2" charset="0"/>
              <a:ea typeface="Roboto Condensed Light" pitchFamily="2" charset="0"/>
              <a:cs typeface="Roboto Condensed Light" pitchFamily="2" charset="0"/>
            </a:rPr>
            <a:t>ITV</a:t>
          </a:r>
          <a:endParaRPr lang="es-ES" sz="1600" dirty="0">
            <a:latin typeface="Roboto Condensed Light" pitchFamily="2" charset="0"/>
            <a:ea typeface="Roboto Condensed Light" pitchFamily="2" charset="0"/>
            <a:cs typeface="Roboto Condensed Light" pitchFamily="2" charset="0"/>
          </a:endParaRPr>
        </a:p>
      </dgm:t>
    </dgm:pt>
    <dgm:pt modelId="{D2CD1AF1-608B-41F0-8C18-A45B70DA5997}" type="parTrans" cxnId="{0FEE5174-3A4C-4727-906C-83D4967BCD42}">
      <dgm:prSet/>
      <dgm:spPr/>
      <dgm:t>
        <a:bodyPr/>
        <a:lstStyle/>
        <a:p>
          <a:endParaRPr lang="es-ES"/>
        </a:p>
      </dgm:t>
    </dgm:pt>
    <dgm:pt modelId="{9ABC8494-5D56-485F-B748-FAEF4FC7D8DE}" type="sibTrans" cxnId="{0FEE5174-3A4C-4727-906C-83D4967BCD42}">
      <dgm:prSet/>
      <dgm:spPr>
        <a:solidFill>
          <a:srgbClr val="8B8B8B"/>
        </a:solidFill>
      </dgm:spPr>
      <dgm:t>
        <a:bodyPr/>
        <a:lstStyle/>
        <a:p>
          <a:endParaRPr lang="es-ES"/>
        </a:p>
      </dgm:t>
    </dgm:pt>
    <dgm:pt modelId="{0D684673-1007-4A3B-89E3-ED1A10CA7C04}">
      <dgm:prSet phldrT="[Texto]" custT="1"/>
      <dgm:spPr>
        <a:solidFill>
          <a:srgbClr val="DBA817"/>
        </a:solidFill>
      </dgm:spPr>
      <dgm:t>
        <a:bodyPr/>
        <a:lstStyle/>
        <a:p>
          <a:r>
            <a:rPr lang="es-ES" sz="2400" dirty="0" smtClean="0">
              <a:latin typeface="Roboto Condensed Light" pitchFamily="2" charset="0"/>
              <a:ea typeface="Roboto Condensed Light" pitchFamily="2" charset="0"/>
              <a:cs typeface="Roboto Condensed Light" pitchFamily="2" charset="0"/>
            </a:rPr>
            <a:t>ITCanarias</a:t>
          </a:r>
          <a:endParaRPr lang="es-ES" sz="2400" dirty="0">
            <a:latin typeface="Roboto Condensed Light" pitchFamily="2" charset="0"/>
            <a:ea typeface="Roboto Condensed Light" pitchFamily="2" charset="0"/>
            <a:cs typeface="Roboto Condensed Light" pitchFamily="2" charset="0"/>
          </a:endParaRPr>
        </a:p>
      </dgm:t>
    </dgm:pt>
    <dgm:pt modelId="{BB2A0B00-E2AA-4CBA-8ADC-61A6FC647566}" type="parTrans" cxnId="{77DC579A-5EE4-4459-9EE3-E29E2CCA838B}">
      <dgm:prSet/>
      <dgm:spPr/>
      <dgm:t>
        <a:bodyPr/>
        <a:lstStyle/>
        <a:p>
          <a:endParaRPr lang="es-ES"/>
        </a:p>
      </dgm:t>
    </dgm:pt>
    <dgm:pt modelId="{32CA2BCA-C416-42A3-8361-4825FB651FB5}" type="sibTrans" cxnId="{77DC579A-5EE4-4459-9EE3-E29E2CCA838B}">
      <dgm:prSet/>
      <dgm:spPr/>
      <dgm:t>
        <a:bodyPr/>
        <a:lstStyle/>
        <a:p>
          <a:endParaRPr lang="es-ES"/>
        </a:p>
      </dgm:t>
    </dgm:pt>
    <dgm:pt modelId="{3581F407-19BC-4E21-AB05-E68B955D7909}" type="pres">
      <dgm:prSet presAssocID="{282313ED-1B1D-4DC7-8F97-64B74A0B8DBE}" presName="linearFlow" presStyleCnt="0">
        <dgm:presLayoutVars>
          <dgm:dir/>
          <dgm:resizeHandles val="exact"/>
        </dgm:presLayoutVars>
      </dgm:prSet>
      <dgm:spPr/>
    </dgm:pt>
    <dgm:pt modelId="{D6F74C30-9868-49C0-93BA-02B0B0E66E71}" type="pres">
      <dgm:prSet presAssocID="{E3BC9BC1-27DB-410C-9F79-E8BD31866E84}" presName="node" presStyleLbl="node1" presStyleIdx="0" presStyleCnt="3">
        <dgm:presLayoutVars>
          <dgm:bulletEnabled val="1"/>
        </dgm:presLayoutVars>
      </dgm:prSet>
      <dgm:spPr/>
      <dgm:t>
        <a:bodyPr/>
        <a:lstStyle/>
        <a:p>
          <a:endParaRPr lang="es-ES"/>
        </a:p>
      </dgm:t>
    </dgm:pt>
    <dgm:pt modelId="{FC3149F2-D0D3-45F4-8C77-26FD0D5E63F5}" type="pres">
      <dgm:prSet presAssocID="{59D88EF1-E2A6-43C4-8297-8C0D9C39E75A}" presName="spacerL" presStyleCnt="0"/>
      <dgm:spPr/>
    </dgm:pt>
    <dgm:pt modelId="{109FA56E-DB7B-4C02-AC92-2B40115D425D}" type="pres">
      <dgm:prSet presAssocID="{59D88EF1-E2A6-43C4-8297-8C0D9C39E75A}" presName="sibTrans" presStyleLbl="sibTrans2D1" presStyleIdx="0" presStyleCnt="2"/>
      <dgm:spPr/>
      <dgm:t>
        <a:bodyPr/>
        <a:lstStyle/>
        <a:p>
          <a:endParaRPr lang="es-ES"/>
        </a:p>
      </dgm:t>
    </dgm:pt>
    <dgm:pt modelId="{07D7D3B8-43CD-49C0-8104-240E562B77CD}" type="pres">
      <dgm:prSet presAssocID="{59D88EF1-E2A6-43C4-8297-8C0D9C39E75A}" presName="spacerR" presStyleCnt="0"/>
      <dgm:spPr/>
    </dgm:pt>
    <dgm:pt modelId="{C8F71B9D-BF2F-4407-909B-D41D0A16BE9B}" type="pres">
      <dgm:prSet presAssocID="{95ED5080-4F9A-4242-BE3E-6CF8B51224B4}" presName="node" presStyleLbl="node1" presStyleIdx="1" presStyleCnt="3">
        <dgm:presLayoutVars>
          <dgm:bulletEnabled val="1"/>
        </dgm:presLayoutVars>
      </dgm:prSet>
      <dgm:spPr/>
      <dgm:t>
        <a:bodyPr/>
        <a:lstStyle/>
        <a:p>
          <a:endParaRPr lang="es-ES"/>
        </a:p>
      </dgm:t>
    </dgm:pt>
    <dgm:pt modelId="{059305AC-1E8E-4909-8455-6C78469CBBEF}" type="pres">
      <dgm:prSet presAssocID="{9ABC8494-5D56-485F-B748-FAEF4FC7D8DE}" presName="spacerL" presStyleCnt="0"/>
      <dgm:spPr/>
    </dgm:pt>
    <dgm:pt modelId="{D60A2E86-84A3-424B-A881-6099B4E79180}" type="pres">
      <dgm:prSet presAssocID="{9ABC8494-5D56-485F-B748-FAEF4FC7D8DE}" presName="sibTrans" presStyleLbl="sibTrans2D1" presStyleIdx="1" presStyleCnt="2"/>
      <dgm:spPr/>
      <dgm:t>
        <a:bodyPr/>
        <a:lstStyle/>
        <a:p>
          <a:endParaRPr lang="es-ES"/>
        </a:p>
      </dgm:t>
    </dgm:pt>
    <dgm:pt modelId="{F9D4025D-170E-4544-B121-B9D8BC47D25E}" type="pres">
      <dgm:prSet presAssocID="{9ABC8494-5D56-485F-B748-FAEF4FC7D8DE}" presName="spacerR" presStyleCnt="0"/>
      <dgm:spPr/>
    </dgm:pt>
    <dgm:pt modelId="{19B66DA6-C533-4A32-90C9-EDFECE46B023}" type="pres">
      <dgm:prSet presAssocID="{0D684673-1007-4A3B-89E3-ED1A10CA7C04}" presName="node" presStyleLbl="node1" presStyleIdx="2" presStyleCnt="3" custScaleX="134963" custScaleY="138852">
        <dgm:presLayoutVars>
          <dgm:bulletEnabled val="1"/>
        </dgm:presLayoutVars>
      </dgm:prSet>
      <dgm:spPr/>
      <dgm:t>
        <a:bodyPr/>
        <a:lstStyle/>
        <a:p>
          <a:endParaRPr lang="es-ES"/>
        </a:p>
      </dgm:t>
    </dgm:pt>
  </dgm:ptLst>
  <dgm:cxnLst>
    <dgm:cxn modelId="{05A3B8EF-5E0E-4E68-A003-30983873905E}" type="presOf" srcId="{0D684673-1007-4A3B-89E3-ED1A10CA7C04}" destId="{19B66DA6-C533-4A32-90C9-EDFECE46B023}" srcOrd="0" destOrd="0" presId="urn:microsoft.com/office/officeart/2005/8/layout/equation1"/>
    <dgm:cxn modelId="{0F9A627C-AC0C-4792-94ED-2844B4FE1AED}" type="presOf" srcId="{59D88EF1-E2A6-43C4-8297-8C0D9C39E75A}" destId="{109FA56E-DB7B-4C02-AC92-2B40115D425D}" srcOrd="0" destOrd="0" presId="urn:microsoft.com/office/officeart/2005/8/layout/equation1"/>
    <dgm:cxn modelId="{0FEE5174-3A4C-4727-906C-83D4967BCD42}" srcId="{282313ED-1B1D-4DC7-8F97-64B74A0B8DBE}" destId="{95ED5080-4F9A-4242-BE3E-6CF8B51224B4}" srcOrd="1" destOrd="0" parTransId="{D2CD1AF1-608B-41F0-8C18-A45B70DA5997}" sibTransId="{9ABC8494-5D56-485F-B748-FAEF4FC7D8DE}"/>
    <dgm:cxn modelId="{2BCECD69-5F00-43EA-9F0A-C464EF05FE09}" type="presOf" srcId="{9ABC8494-5D56-485F-B748-FAEF4FC7D8DE}" destId="{D60A2E86-84A3-424B-A881-6099B4E79180}" srcOrd="0" destOrd="0" presId="urn:microsoft.com/office/officeart/2005/8/layout/equation1"/>
    <dgm:cxn modelId="{03196AC5-2393-439E-8927-AE30C88BECB9}" type="presOf" srcId="{95ED5080-4F9A-4242-BE3E-6CF8B51224B4}" destId="{C8F71B9D-BF2F-4407-909B-D41D0A16BE9B}" srcOrd="0" destOrd="0" presId="urn:microsoft.com/office/officeart/2005/8/layout/equation1"/>
    <dgm:cxn modelId="{77DC579A-5EE4-4459-9EE3-E29E2CCA838B}" srcId="{282313ED-1B1D-4DC7-8F97-64B74A0B8DBE}" destId="{0D684673-1007-4A3B-89E3-ED1A10CA7C04}" srcOrd="2" destOrd="0" parTransId="{BB2A0B00-E2AA-4CBA-8ADC-61A6FC647566}" sibTransId="{32CA2BCA-C416-42A3-8361-4825FB651FB5}"/>
    <dgm:cxn modelId="{240034CA-52E0-45F7-A9B6-AF0AA5D6C918}" srcId="{282313ED-1B1D-4DC7-8F97-64B74A0B8DBE}" destId="{E3BC9BC1-27DB-410C-9F79-E8BD31866E84}" srcOrd="0" destOrd="0" parTransId="{DC7FF196-0790-46E2-AD4E-DBCA6BF2C7CA}" sibTransId="{59D88EF1-E2A6-43C4-8297-8C0D9C39E75A}"/>
    <dgm:cxn modelId="{EF1363B7-AB9E-4938-8110-B731833A613C}" type="presOf" srcId="{E3BC9BC1-27DB-410C-9F79-E8BD31866E84}" destId="{D6F74C30-9868-49C0-93BA-02B0B0E66E71}" srcOrd="0" destOrd="0" presId="urn:microsoft.com/office/officeart/2005/8/layout/equation1"/>
    <dgm:cxn modelId="{EC5128FC-8C2D-4117-80B0-25518174D2E3}" type="presOf" srcId="{282313ED-1B1D-4DC7-8F97-64B74A0B8DBE}" destId="{3581F407-19BC-4E21-AB05-E68B955D7909}" srcOrd="0" destOrd="0" presId="urn:microsoft.com/office/officeart/2005/8/layout/equation1"/>
    <dgm:cxn modelId="{4476FA53-AC52-4E1D-92D7-8B822CB6FA9B}" type="presParOf" srcId="{3581F407-19BC-4E21-AB05-E68B955D7909}" destId="{D6F74C30-9868-49C0-93BA-02B0B0E66E71}" srcOrd="0" destOrd="0" presId="urn:microsoft.com/office/officeart/2005/8/layout/equation1"/>
    <dgm:cxn modelId="{97A26D41-3C38-4829-AD44-3767239070DB}" type="presParOf" srcId="{3581F407-19BC-4E21-AB05-E68B955D7909}" destId="{FC3149F2-D0D3-45F4-8C77-26FD0D5E63F5}" srcOrd="1" destOrd="0" presId="urn:microsoft.com/office/officeart/2005/8/layout/equation1"/>
    <dgm:cxn modelId="{4F2E2DA4-C19D-438F-8C53-AD31DF891302}" type="presParOf" srcId="{3581F407-19BC-4E21-AB05-E68B955D7909}" destId="{109FA56E-DB7B-4C02-AC92-2B40115D425D}" srcOrd="2" destOrd="0" presId="urn:microsoft.com/office/officeart/2005/8/layout/equation1"/>
    <dgm:cxn modelId="{45047D9D-F850-402C-A7C0-B80F5F8E4714}" type="presParOf" srcId="{3581F407-19BC-4E21-AB05-E68B955D7909}" destId="{07D7D3B8-43CD-49C0-8104-240E562B77CD}" srcOrd="3" destOrd="0" presId="urn:microsoft.com/office/officeart/2005/8/layout/equation1"/>
    <dgm:cxn modelId="{ADABABC3-D221-4A90-A473-C7C9AFA0ABA1}" type="presParOf" srcId="{3581F407-19BC-4E21-AB05-E68B955D7909}" destId="{C8F71B9D-BF2F-4407-909B-D41D0A16BE9B}" srcOrd="4" destOrd="0" presId="urn:microsoft.com/office/officeart/2005/8/layout/equation1"/>
    <dgm:cxn modelId="{27A8AEC7-BD4C-4462-BFF1-8AA05D5A40BA}" type="presParOf" srcId="{3581F407-19BC-4E21-AB05-E68B955D7909}" destId="{059305AC-1E8E-4909-8455-6C78469CBBEF}" srcOrd="5" destOrd="0" presId="urn:microsoft.com/office/officeart/2005/8/layout/equation1"/>
    <dgm:cxn modelId="{5228762D-2FA3-48CA-AF83-722C611C5165}" type="presParOf" srcId="{3581F407-19BC-4E21-AB05-E68B955D7909}" destId="{D60A2E86-84A3-424B-A881-6099B4E79180}" srcOrd="6" destOrd="0" presId="urn:microsoft.com/office/officeart/2005/8/layout/equation1"/>
    <dgm:cxn modelId="{74A79939-8512-416B-A673-3090E7C7C250}" type="presParOf" srcId="{3581F407-19BC-4E21-AB05-E68B955D7909}" destId="{F9D4025D-170E-4544-B121-B9D8BC47D25E}" srcOrd="7" destOrd="0" presId="urn:microsoft.com/office/officeart/2005/8/layout/equation1"/>
    <dgm:cxn modelId="{2E4B6531-2C8B-420F-B9D2-DA0427256B56}" type="presParOf" srcId="{3581F407-19BC-4E21-AB05-E68B955D7909}" destId="{19B66DA6-C533-4A32-90C9-EDFECE46B023}"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DE8B94-307F-4480-8AFE-A9FBD31E765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5CA31989-84C7-4749-959A-E119B19CA151}">
      <dgm:prSet phldrT="[Texto]" custT="1"/>
      <dgm:spPr>
        <a:solidFill>
          <a:srgbClr val="DBA817"/>
        </a:solidFill>
      </dgm:spPr>
      <dgm:t>
        <a:bodyPr/>
        <a:lstStyle/>
        <a:p>
          <a:r>
            <a:rPr lang="es-ES" sz="3600" dirty="0"/>
            <a:t>ITV</a:t>
          </a:r>
        </a:p>
      </dgm:t>
    </dgm:pt>
    <dgm:pt modelId="{19ECCBA8-2353-4272-B3F2-312C7CD6C4C0}" type="parTrans" cxnId="{9C925555-A899-4B97-BFB9-6CE7C7A85B58}">
      <dgm:prSet/>
      <dgm:spPr/>
      <dgm:t>
        <a:bodyPr/>
        <a:lstStyle/>
        <a:p>
          <a:endParaRPr lang="es-ES"/>
        </a:p>
      </dgm:t>
    </dgm:pt>
    <dgm:pt modelId="{9302F9D1-2000-4B78-99EE-DF58AB78FAA1}" type="sibTrans" cxnId="{9C925555-A899-4B97-BFB9-6CE7C7A85B58}">
      <dgm:prSet/>
      <dgm:spPr/>
      <dgm:t>
        <a:bodyPr/>
        <a:lstStyle/>
        <a:p>
          <a:endParaRPr lang="es-ES"/>
        </a:p>
      </dgm:t>
    </dgm:pt>
    <dgm:pt modelId="{AB00839F-0270-4B32-8CEF-1D06AD0D5C02}">
      <dgm:prSet phldrT="[Texto]"/>
      <dgm:spPr>
        <a:solidFill>
          <a:srgbClr val="DBA817"/>
        </a:solidFill>
      </dgm:spPr>
      <dgm:t>
        <a:bodyPr/>
        <a:lstStyle/>
        <a:p>
          <a:r>
            <a:rPr lang="es-ES" dirty="0"/>
            <a:t>Informe anual</a:t>
          </a:r>
        </a:p>
      </dgm:t>
    </dgm:pt>
    <dgm:pt modelId="{D9E97774-58B9-40EF-8D7F-EF773ADE67A7}" type="parTrans" cxnId="{EE1A3E95-DB0F-4FE3-A694-EBB1B085F870}">
      <dgm:prSet/>
      <dgm:spPr/>
      <dgm:t>
        <a:bodyPr/>
        <a:lstStyle/>
        <a:p>
          <a:endParaRPr lang="es-ES"/>
        </a:p>
      </dgm:t>
    </dgm:pt>
    <dgm:pt modelId="{37C95581-D297-487F-A962-509DBAF7DFA1}" type="sibTrans" cxnId="{EE1A3E95-DB0F-4FE3-A694-EBB1B085F870}">
      <dgm:prSet/>
      <dgm:spPr/>
      <dgm:t>
        <a:bodyPr/>
        <a:lstStyle/>
        <a:p>
          <a:endParaRPr lang="es-ES"/>
        </a:p>
      </dgm:t>
    </dgm:pt>
    <dgm:pt modelId="{0AF634DE-AB1C-44C5-A1D7-DF24B4ECDE41}">
      <dgm:prSet phldrT="[Texto]"/>
      <dgm:spPr>
        <a:solidFill>
          <a:srgbClr val="DBA817"/>
        </a:solidFill>
      </dgm:spPr>
      <dgm:t>
        <a:bodyPr/>
        <a:lstStyle/>
        <a:p>
          <a:r>
            <a:rPr lang="es-ES" dirty="0"/>
            <a:t>Ordenanza, reglamento o protocolo de Transparencia</a:t>
          </a:r>
        </a:p>
      </dgm:t>
    </dgm:pt>
    <dgm:pt modelId="{2B637FC1-9C9B-4DBE-AB33-21B87B1FBEBE}" type="parTrans" cxnId="{51A00E56-CBEE-43CD-BDC7-535E61893E25}">
      <dgm:prSet/>
      <dgm:spPr/>
      <dgm:t>
        <a:bodyPr/>
        <a:lstStyle/>
        <a:p>
          <a:endParaRPr lang="es-ES"/>
        </a:p>
      </dgm:t>
    </dgm:pt>
    <dgm:pt modelId="{AFE4EAF9-B0EA-494B-B655-C49346C41286}" type="sibTrans" cxnId="{51A00E56-CBEE-43CD-BDC7-535E61893E25}">
      <dgm:prSet/>
      <dgm:spPr/>
      <dgm:t>
        <a:bodyPr/>
        <a:lstStyle/>
        <a:p>
          <a:endParaRPr lang="es-ES"/>
        </a:p>
      </dgm:t>
    </dgm:pt>
    <dgm:pt modelId="{4896C1B0-BAF8-4EF1-8DC6-C46AF037D343}">
      <dgm:prSet/>
      <dgm:spPr>
        <a:solidFill>
          <a:srgbClr val="DBA817"/>
        </a:solidFill>
      </dgm:spPr>
      <dgm:t>
        <a:bodyPr/>
        <a:lstStyle/>
        <a:p>
          <a:r>
            <a:rPr lang="es-ES" dirty="0"/>
            <a:t>Enlace al Comisionado de Transparencia</a:t>
          </a:r>
        </a:p>
      </dgm:t>
    </dgm:pt>
    <dgm:pt modelId="{941C1441-9472-4D99-9426-3DB5B0965FA6}" type="parTrans" cxnId="{F4577FB4-9FC9-4AA6-A862-85EABE150EFB}">
      <dgm:prSet/>
      <dgm:spPr/>
      <dgm:t>
        <a:bodyPr/>
        <a:lstStyle/>
        <a:p>
          <a:endParaRPr lang="es-ES"/>
        </a:p>
      </dgm:t>
    </dgm:pt>
    <dgm:pt modelId="{FF508914-CA4A-48B2-8183-D1AD38A50A4D}" type="sibTrans" cxnId="{F4577FB4-9FC9-4AA6-A862-85EABE150EFB}">
      <dgm:prSet/>
      <dgm:spPr/>
      <dgm:t>
        <a:bodyPr/>
        <a:lstStyle/>
        <a:p>
          <a:endParaRPr lang="es-ES"/>
        </a:p>
      </dgm:t>
    </dgm:pt>
    <dgm:pt modelId="{F44FDE4C-914E-4085-A0F9-E43C80BB581D}">
      <dgm:prSet/>
      <dgm:spPr>
        <a:solidFill>
          <a:srgbClr val="DBA817"/>
        </a:solidFill>
      </dgm:spPr>
      <dgm:t>
        <a:bodyPr/>
        <a:lstStyle/>
        <a:p>
          <a:r>
            <a:rPr lang="es-ES" dirty="0"/>
            <a:t>Sistema de medición de </a:t>
          </a:r>
          <a:r>
            <a:rPr lang="es-ES" dirty="0" smtClean="0"/>
            <a:t>visitas </a:t>
          </a:r>
          <a:r>
            <a:rPr lang="es-ES" dirty="0"/>
            <a:t>al portal de Transparencia</a:t>
          </a:r>
        </a:p>
      </dgm:t>
    </dgm:pt>
    <dgm:pt modelId="{7E28440A-E027-4B37-94E0-97C1AA2195D1}" type="parTrans" cxnId="{EEF99809-9037-40C6-92AC-2B339624E1FF}">
      <dgm:prSet/>
      <dgm:spPr/>
      <dgm:t>
        <a:bodyPr/>
        <a:lstStyle/>
        <a:p>
          <a:endParaRPr lang="es-ES"/>
        </a:p>
      </dgm:t>
    </dgm:pt>
    <dgm:pt modelId="{A1C59472-727B-419E-8FE9-4D568250190F}" type="sibTrans" cxnId="{EEF99809-9037-40C6-92AC-2B339624E1FF}">
      <dgm:prSet/>
      <dgm:spPr/>
      <dgm:t>
        <a:bodyPr/>
        <a:lstStyle/>
        <a:p>
          <a:endParaRPr lang="es-ES"/>
        </a:p>
      </dgm:t>
    </dgm:pt>
    <dgm:pt modelId="{1FDF64F5-1F8C-4079-BB29-9628AC807B48}">
      <dgm:prSet/>
      <dgm:spPr>
        <a:solidFill>
          <a:srgbClr val="DBA817"/>
        </a:solidFill>
      </dgm:spPr>
      <dgm:t>
        <a:bodyPr/>
        <a:lstStyle/>
        <a:p>
          <a:r>
            <a:rPr lang="es-ES" dirty="0"/>
            <a:t>Adecuada colaboración con el Comisionado de Transparencia</a:t>
          </a:r>
        </a:p>
      </dgm:t>
    </dgm:pt>
    <dgm:pt modelId="{DD87EC91-DBDF-49D5-A37E-929D7F9A50E8}" type="parTrans" cxnId="{3E94991B-16B5-4B14-9A70-0DEF8594F601}">
      <dgm:prSet/>
      <dgm:spPr/>
      <dgm:t>
        <a:bodyPr/>
        <a:lstStyle/>
        <a:p>
          <a:endParaRPr lang="es-ES"/>
        </a:p>
      </dgm:t>
    </dgm:pt>
    <dgm:pt modelId="{1864E76D-2E14-4D3C-ADA0-61D301D8244B}" type="sibTrans" cxnId="{3E94991B-16B5-4B14-9A70-0DEF8594F601}">
      <dgm:prSet/>
      <dgm:spPr/>
      <dgm:t>
        <a:bodyPr/>
        <a:lstStyle/>
        <a:p>
          <a:endParaRPr lang="es-ES"/>
        </a:p>
      </dgm:t>
    </dgm:pt>
    <dgm:pt modelId="{45083DD2-FD11-4A36-89C8-4E21C69665EF}">
      <dgm:prSet phldrT="[Texto]"/>
      <dgm:spPr>
        <a:solidFill>
          <a:srgbClr val="DBA817"/>
        </a:solidFill>
      </dgm:spPr>
      <dgm:t>
        <a:bodyPr/>
        <a:lstStyle/>
        <a:p>
          <a:r>
            <a:rPr lang="es-ES" dirty="0" smtClean="0"/>
            <a:t>Información sobre las leyes de transparencia</a:t>
          </a:r>
          <a:endParaRPr lang="es-ES" dirty="0"/>
        </a:p>
      </dgm:t>
    </dgm:pt>
    <dgm:pt modelId="{CD3AE339-2042-4B90-AB86-3C5750306AFC}" type="parTrans" cxnId="{63D5BC92-B534-4CD0-BC3C-9593DE93399C}">
      <dgm:prSet/>
      <dgm:spPr/>
      <dgm:t>
        <a:bodyPr/>
        <a:lstStyle/>
        <a:p>
          <a:endParaRPr lang="es-ES"/>
        </a:p>
      </dgm:t>
    </dgm:pt>
    <dgm:pt modelId="{2A7EB49B-DEDA-486A-8C72-48E75A8B1CD4}" type="sibTrans" cxnId="{63D5BC92-B534-4CD0-BC3C-9593DE93399C}">
      <dgm:prSet/>
      <dgm:spPr/>
      <dgm:t>
        <a:bodyPr/>
        <a:lstStyle/>
        <a:p>
          <a:endParaRPr lang="es-ES"/>
        </a:p>
      </dgm:t>
    </dgm:pt>
    <dgm:pt modelId="{CC49989C-026F-493C-9D1C-9C350A3E917E}" type="pres">
      <dgm:prSet presAssocID="{73DE8B94-307F-4480-8AFE-A9FBD31E7650}" presName="hierChild1" presStyleCnt="0">
        <dgm:presLayoutVars>
          <dgm:orgChart val="1"/>
          <dgm:chPref val="1"/>
          <dgm:dir/>
          <dgm:animOne val="branch"/>
          <dgm:animLvl val="lvl"/>
          <dgm:resizeHandles/>
        </dgm:presLayoutVars>
      </dgm:prSet>
      <dgm:spPr/>
      <dgm:t>
        <a:bodyPr/>
        <a:lstStyle/>
        <a:p>
          <a:endParaRPr lang="es-ES"/>
        </a:p>
      </dgm:t>
    </dgm:pt>
    <dgm:pt modelId="{EEC95032-7ABA-417D-8AD1-853529C70196}" type="pres">
      <dgm:prSet presAssocID="{5CA31989-84C7-4749-959A-E119B19CA151}" presName="hierRoot1" presStyleCnt="0">
        <dgm:presLayoutVars>
          <dgm:hierBranch val="init"/>
        </dgm:presLayoutVars>
      </dgm:prSet>
      <dgm:spPr/>
    </dgm:pt>
    <dgm:pt modelId="{5E50EBE3-236B-424F-8E56-CF98D68EAEEA}" type="pres">
      <dgm:prSet presAssocID="{5CA31989-84C7-4749-959A-E119B19CA151}" presName="rootComposite1" presStyleCnt="0"/>
      <dgm:spPr/>
    </dgm:pt>
    <dgm:pt modelId="{7398CAD9-EEBE-4E3F-9FEE-3D95934898AF}" type="pres">
      <dgm:prSet presAssocID="{5CA31989-84C7-4749-959A-E119B19CA151}" presName="rootText1" presStyleLbl="node0" presStyleIdx="0" presStyleCnt="1" custScaleX="124480" custScaleY="131181">
        <dgm:presLayoutVars>
          <dgm:chPref val="3"/>
        </dgm:presLayoutVars>
      </dgm:prSet>
      <dgm:spPr/>
      <dgm:t>
        <a:bodyPr/>
        <a:lstStyle/>
        <a:p>
          <a:endParaRPr lang="es-ES"/>
        </a:p>
      </dgm:t>
    </dgm:pt>
    <dgm:pt modelId="{B1839C86-69A3-4C03-B6D9-550A22F62514}" type="pres">
      <dgm:prSet presAssocID="{5CA31989-84C7-4749-959A-E119B19CA151}" presName="rootConnector1" presStyleLbl="node1" presStyleIdx="0" presStyleCnt="0"/>
      <dgm:spPr/>
      <dgm:t>
        <a:bodyPr/>
        <a:lstStyle/>
        <a:p>
          <a:endParaRPr lang="es-ES"/>
        </a:p>
      </dgm:t>
    </dgm:pt>
    <dgm:pt modelId="{02F44A05-74AD-41DE-B48B-31965B0FFEE6}" type="pres">
      <dgm:prSet presAssocID="{5CA31989-84C7-4749-959A-E119B19CA151}" presName="hierChild2" presStyleCnt="0"/>
      <dgm:spPr/>
    </dgm:pt>
    <dgm:pt modelId="{980C6043-95DF-4F44-A214-6CBDA12876B0}" type="pres">
      <dgm:prSet presAssocID="{D9E97774-58B9-40EF-8D7F-EF773ADE67A7}" presName="Name37" presStyleLbl="parChTrans1D2" presStyleIdx="0" presStyleCnt="6"/>
      <dgm:spPr/>
      <dgm:t>
        <a:bodyPr/>
        <a:lstStyle/>
        <a:p>
          <a:endParaRPr lang="es-ES"/>
        </a:p>
      </dgm:t>
    </dgm:pt>
    <dgm:pt modelId="{6C1AE12E-694C-49A4-9EDF-E6EB45550DB4}" type="pres">
      <dgm:prSet presAssocID="{AB00839F-0270-4B32-8CEF-1D06AD0D5C02}" presName="hierRoot2" presStyleCnt="0">
        <dgm:presLayoutVars>
          <dgm:hierBranch val="init"/>
        </dgm:presLayoutVars>
      </dgm:prSet>
      <dgm:spPr/>
    </dgm:pt>
    <dgm:pt modelId="{1A1D202D-8E4E-4922-9151-0013A1964F89}" type="pres">
      <dgm:prSet presAssocID="{AB00839F-0270-4B32-8CEF-1D06AD0D5C02}" presName="rootComposite" presStyleCnt="0"/>
      <dgm:spPr/>
    </dgm:pt>
    <dgm:pt modelId="{5BE99B5C-8FF3-4E83-AF76-3788D373240D}" type="pres">
      <dgm:prSet presAssocID="{AB00839F-0270-4B32-8CEF-1D06AD0D5C02}" presName="rootText" presStyleLbl="node2" presStyleIdx="0" presStyleCnt="6" custScaleX="54289" custScaleY="152382">
        <dgm:presLayoutVars>
          <dgm:chPref val="3"/>
        </dgm:presLayoutVars>
      </dgm:prSet>
      <dgm:spPr/>
      <dgm:t>
        <a:bodyPr/>
        <a:lstStyle/>
        <a:p>
          <a:endParaRPr lang="es-ES"/>
        </a:p>
      </dgm:t>
    </dgm:pt>
    <dgm:pt modelId="{07E604F6-7109-48B3-92A5-9B8BFB56E02D}" type="pres">
      <dgm:prSet presAssocID="{AB00839F-0270-4B32-8CEF-1D06AD0D5C02}" presName="rootConnector" presStyleLbl="node2" presStyleIdx="0" presStyleCnt="6"/>
      <dgm:spPr/>
      <dgm:t>
        <a:bodyPr/>
        <a:lstStyle/>
        <a:p>
          <a:endParaRPr lang="es-ES"/>
        </a:p>
      </dgm:t>
    </dgm:pt>
    <dgm:pt modelId="{0D642187-93E0-457C-BC60-51FA64EFB63F}" type="pres">
      <dgm:prSet presAssocID="{AB00839F-0270-4B32-8CEF-1D06AD0D5C02}" presName="hierChild4" presStyleCnt="0"/>
      <dgm:spPr/>
    </dgm:pt>
    <dgm:pt modelId="{FE4D4C3F-F5AA-4E0C-8E76-3DAC8A4EEAAF}" type="pres">
      <dgm:prSet presAssocID="{AB00839F-0270-4B32-8CEF-1D06AD0D5C02}" presName="hierChild5" presStyleCnt="0"/>
      <dgm:spPr/>
    </dgm:pt>
    <dgm:pt modelId="{6479A9C5-2447-483F-BEA8-959A5CD6505F}" type="pres">
      <dgm:prSet presAssocID="{2B637FC1-9C9B-4DBE-AB33-21B87B1FBEBE}" presName="Name37" presStyleLbl="parChTrans1D2" presStyleIdx="1" presStyleCnt="6"/>
      <dgm:spPr/>
      <dgm:t>
        <a:bodyPr/>
        <a:lstStyle/>
        <a:p>
          <a:endParaRPr lang="es-ES"/>
        </a:p>
      </dgm:t>
    </dgm:pt>
    <dgm:pt modelId="{2F47BF82-9355-4433-9CD0-79847A655916}" type="pres">
      <dgm:prSet presAssocID="{0AF634DE-AB1C-44C5-A1D7-DF24B4ECDE41}" presName="hierRoot2" presStyleCnt="0">
        <dgm:presLayoutVars>
          <dgm:hierBranch val="init"/>
        </dgm:presLayoutVars>
      </dgm:prSet>
      <dgm:spPr/>
    </dgm:pt>
    <dgm:pt modelId="{02DDF687-B9C3-4154-BB15-43F683DBB35E}" type="pres">
      <dgm:prSet presAssocID="{0AF634DE-AB1C-44C5-A1D7-DF24B4ECDE41}" presName="rootComposite" presStyleCnt="0"/>
      <dgm:spPr/>
    </dgm:pt>
    <dgm:pt modelId="{AF75CC04-5591-4068-B216-EB3484C0892D}" type="pres">
      <dgm:prSet presAssocID="{0AF634DE-AB1C-44C5-A1D7-DF24B4ECDE41}" presName="rootText" presStyleLbl="node2" presStyleIdx="1" presStyleCnt="6" custScaleX="87024" custScaleY="152383">
        <dgm:presLayoutVars>
          <dgm:chPref val="3"/>
        </dgm:presLayoutVars>
      </dgm:prSet>
      <dgm:spPr/>
      <dgm:t>
        <a:bodyPr/>
        <a:lstStyle/>
        <a:p>
          <a:endParaRPr lang="es-ES"/>
        </a:p>
      </dgm:t>
    </dgm:pt>
    <dgm:pt modelId="{5916D215-FD06-4676-B663-B4D137F1013C}" type="pres">
      <dgm:prSet presAssocID="{0AF634DE-AB1C-44C5-A1D7-DF24B4ECDE41}" presName="rootConnector" presStyleLbl="node2" presStyleIdx="1" presStyleCnt="6"/>
      <dgm:spPr/>
      <dgm:t>
        <a:bodyPr/>
        <a:lstStyle/>
        <a:p>
          <a:endParaRPr lang="es-ES"/>
        </a:p>
      </dgm:t>
    </dgm:pt>
    <dgm:pt modelId="{5BD86689-8187-44A2-AD71-22BF1F4AC777}" type="pres">
      <dgm:prSet presAssocID="{0AF634DE-AB1C-44C5-A1D7-DF24B4ECDE41}" presName="hierChild4" presStyleCnt="0"/>
      <dgm:spPr/>
    </dgm:pt>
    <dgm:pt modelId="{6EAF4D9C-EB82-4745-B75C-A2DF4D015D05}" type="pres">
      <dgm:prSet presAssocID="{0AF634DE-AB1C-44C5-A1D7-DF24B4ECDE41}" presName="hierChild5" presStyleCnt="0"/>
      <dgm:spPr/>
    </dgm:pt>
    <dgm:pt modelId="{42482A01-47C8-421D-B8FD-B47A37A9727B}" type="pres">
      <dgm:prSet presAssocID="{CD3AE339-2042-4B90-AB86-3C5750306AFC}" presName="Name37" presStyleLbl="parChTrans1D2" presStyleIdx="2" presStyleCnt="6"/>
      <dgm:spPr/>
      <dgm:t>
        <a:bodyPr/>
        <a:lstStyle/>
        <a:p>
          <a:endParaRPr lang="es-ES"/>
        </a:p>
      </dgm:t>
    </dgm:pt>
    <dgm:pt modelId="{3B5BE590-53AA-4D5E-8D3A-DD73D3CC4B77}" type="pres">
      <dgm:prSet presAssocID="{45083DD2-FD11-4A36-89C8-4E21C69665EF}" presName="hierRoot2" presStyleCnt="0">
        <dgm:presLayoutVars>
          <dgm:hierBranch val="init"/>
        </dgm:presLayoutVars>
      </dgm:prSet>
      <dgm:spPr/>
    </dgm:pt>
    <dgm:pt modelId="{5B0EE081-9BEA-4EE9-9521-F61485072DB2}" type="pres">
      <dgm:prSet presAssocID="{45083DD2-FD11-4A36-89C8-4E21C69665EF}" presName="rootComposite" presStyleCnt="0"/>
      <dgm:spPr/>
    </dgm:pt>
    <dgm:pt modelId="{834312E0-B231-450A-BFB4-8A692BEC7930}" type="pres">
      <dgm:prSet presAssocID="{45083DD2-FD11-4A36-89C8-4E21C69665EF}" presName="rootText" presStyleLbl="node2" presStyleIdx="2" presStyleCnt="6" custScaleY="155657">
        <dgm:presLayoutVars>
          <dgm:chPref val="3"/>
        </dgm:presLayoutVars>
      </dgm:prSet>
      <dgm:spPr/>
      <dgm:t>
        <a:bodyPr/>
        <a:lstStyle/>
        <a:p>
          <a:endParaRPr lang="es-ES"/>
        </a:p>
      </dgm:t>
    </dgm:pt>
    <dgm:pt modelId="{712D92CE-4320-42D7-94E9-11423D2B7C72}" type="pres">
      <dgm:prSet presAssocID="{45083DD2-FD11-4A36-89C8-4E21C69665EF}" presName="rootConnector" presStyleLbl="node2" presStyleIdx="2" presStyleCnt="6"/>
      <dgm:spPr/>
      <dgm:t>
        <a:bodyPr/>
        <a:lstStyle/>
        <a:p>
          <a:endParaRPr lang="es-ES"/>
        </a:p>
      </dgm:t>
    </dgm:pt>
    <dgm:pt modelId="{ABA07449-BEC0-440A-AD9A-A7B77FAB833C}" type="pres">
      <dgm:prSet presAssocID="{45083DD2-FD11-4A36-89C8-4E21C69665EF}" presName="hierChild4" presStyleCnt="0"/>
      <dgm:spPr/>
    </dgm:pt>
    <dgm:pt modelId="{EC30F1B0-7A0D-4CEF-84A2-5A72BB398786}" type="pres">
      <dgm:prSet presAssocID="{45083DD2-FD11-4A36-89C8-4E21C69665EF}" presName="hierChild5" presStyleCnt="0"/>
      <dgm:spPr/>
    </dgm:pt>
    <dgm:pt modelId="{8E513F32-057E-4085-BB87-052AEC31324B}" type="pres">
      <dgm:prSet presAssocID="{941C1441-9472-4D99-9426-3DB5B0965FA6}" presName="Name37" presStyleLbl="parChTrans1D2" presStyleIdx="3" presStyleCnt="6"/>
      <dgm:spPr/>
      <dgm:t>
        <a:bodyPr/>
        <a:lstStyle/>
        <a:p>
          <a:endParaRPr lang="es-ES"/>
        </a:p>
      </dgm:t>
    </dgm:pt>
    <dgm:pt modelId="{3423B523-3972-436D-94EE-F1447F6315F0}" type="pres">
      <dgm:prSet presAssocID="{4896C1B0-BAF8-4EF1-8DC6-C46AF037D343}" presName="hierRoot2" presStyleCnt="0">
        <dgm:presLayoutVars>
          <dgm:hierBranch val="init"/>
        </dgm:presLayoutVars>
      </dgm:prSet>
      <dgm:spPr/>
    </dgm:pt>
    <dgm:pt modelId="{A06497FD-50B5-4572-8034-DD18357F44A8}" type="pres">
      <dgm:prSet presAssocID="{4896C1B0-BAF8-4EF1-8DC6-C46AF037D343}" presName="rootComposite" presStyleCnt="0"/>
      <dgm:spPr/>
    </dgm:pt>
    <dgm:pt modelId="{7B8B535F-755A-4E16-BAFA-EE9E41FAAD62}" type="pres">
      <dgm:prSet presAssocID="{4896C1B0-BAF8-4EF1-8DC6-C46AF037D343}" presName="rootText" presStyleLbl="node2" presStyleIdx="3" presStyleCnt="6" custScaleY="152383">
        <dgm:presLayoutVars>
          <dgm:chPref val="3"/>
        </dgm:presLayoutVars>
      </dgm:prSet>
      <dgm:spPr/>
      <dgm:t>
        <a:bodyPr/>
        <a:lstStyle/>
        <a:p>
          <a:endParaRPr lang="es-ES"/>
        </a:p>
      </dgm:t>
    </dgm:pt>
    <dgm:pt modelId="{3F0C7957-5096-482D-98C1-C9C9A9786A4F}" type="pres">
      <dgm:prSet presAssocID="{4896C1B0-BAF8-4EF1-8DC6-C46AF037D343}" presName="rootConnector" presStyleLbl="node2" presStyleIdx="3" presStyleCnt="6"/>
      <dgm:spPr/>
      <dgm:t>
        <a:bodyPr/>
        <a:lstStyle/>
        <a:p>
          <a:endParaRPr lang="es-ES"/>
        </a:p>
      </dgm:t>
    </dgm:pt>
    <dgm:pt modelId="{581ECBBC-4133-4A88-9A55-900318673F10}" type="pres">
      <dgm:prSet presAssocID="{4896C1B0-BAF8-4EF1-8DC6-C46AF037D343}" presName="hierChild4" presStyleCnt="0"/>
      <dgm:spPr/>
    </dgm:pt>
    <dgm:pt modelId="{1A4F4AD0-9FE0-42F1-BCB5-A7B4F557D07D}" type="pres">
      <dgm:prSet presAssocID="{4896C1B0-BAF8-4EF1-8DC6-C46AF037D343}" presName="hierChild5" presStyleCnt="0"/>
      <dgm:spPr/>
    </dgm:pt>
    <dgm:pt modelId="{C00CC9DD-1FA8-4AA2-945D-B66E3941AC25}" type="pres">
      <dgm:prSet presAssocID="{7E28440A-E027-4B37-94E0-97C1AA2195D1}" presName="Name37" presStyleLbl="parChTrans1D2" presStyleIdx="4" presStyleCnt="6"/>
      <dgm:spPr/>
      <dgm:t>
        <a:bodyPr/>
        <a:lstStyle/>
        <a:p>
          <a:endParaRPr lang="es-ES"/>
        </a:p>
      </dgm:t>
    </dgm:pt>
    <dgm:pt modelId="{8577BF38-F9BB-44B8-9774-ECB34EC4ADA2}" type="pres">
      <dgm:prSet presAssocID="{F44FDE4C-914E-4085-A0F9-E43C80BB581D}" presName="hierRoot2" presStyleCnt="0">
        <dgm:presLayoutVars>
          <dgm:hierBranch val="init"/>
        </dgm:presLayoutVars>
      </dgm:prSet>
      <dgm:spPr/>
    </dgm:pt>
    <dgm:pt modelId="{F6C1F31E-1DCD-4C38-84CE-815EDB47FDBB}" type="pres">
      <dgm:prSet presAssocID="{F44FDE4C-914E-4085-A0F9-E43C80BB581D}" presName="rootComposite" presStyleCnt="0"/>
      <dgm:spPr/>
    </dgm:pt>
    <dgm:pt modelId="{330CE833-9E61-4764-B291-AA57CD6BC398}" type="pres">
      <dgm:prSet presAssocID="{F44FDE4C-914E-4085-A0F9-E43C80BB581D}" presName="rootText" presStyleLbl="node2" presStyleIdx="4" presStyleCnt="6" custScaleY="149569">
        <dgm:presLayoutVars>
          <dgm:chPref val="3"/>
        </dgm:presLayoutVars>
      </dgm:prSet>
      <dgm:spPr/>
      <dgm:t>
        <a:bodyPr/>
        <a:lstStyle/>
        <a:p>
          <a:endParaRPr lang="es-ES"/>
        </a:p>
      </dgm:t>
    </dgm:pt>
    <dgm:pt modelId="{0884B297-F89C-4032-A9DC-28E1D16EF488}" type="pres">
      <dgm:prSet presAssocID="{F44FDE4C-914E-4085-A0F9-E43C80BB581D}" presName="rootConnector" presStyleLbl="node2" presStyleIdx="4" presStyleCnt="6"/>
      <dgm:spPr/>
      <dgm:t>
        <a:bodyPr/>
        <a:lstStyle/>
        <a:p>
          <a:endParaRPr lang="es-ES"/>
        </a:p>
      </dgm:t>
    </dgm:pt>
    <dgm:pt modelId="{75B90838-09CC-47C2-8608-F44051B3FA60}" type="pres">
      <dgm:prSet presAssocID="{F44FDE4C-914E-4085-A0F9-E43C80BB581D}" presName="hierChild4" presStyleCnt="0"/>
      <dgm:spPr/>
    </dgm:pt>
    <dgm:pt modelId="{6C74803E-93EC-4E01-98C8-74F6490FA6DC}" type="pres">
      <dgm:prSet presAssocID="{F44FDE4C-914E-4085-A0F9-E43C80BB581D}" presName="hierChild5" presStyleCnt="0"/>
      <dgm:spPr/>
    </dgm:pt>
    <dgm:pt modelId="{6AB67AFE-8215-40CF-B061-4F5885E96EEC}" type="pres">
      <dgm:prSet presAssocID="{DD87EC91-DBDF-49D5-A37E-929D7F9A50E8}" presName="Name37" presStyleLbl="parChTrans1D2" presStyleIdx="5" presStyleCnt="6"/>
      <dgm:spPr/>
      <dgm:t>
        <a:bodyPr/>
        <a:lstStyle/>
        <a:p>
          <a:endParaRPr lang="es-ES"/>
        </a:p>
      </dgm:t>
    </dgm:pt>
    <dgm:pt modelId="{33FAE441-7B8E-4E06-A8B0-CA8714224696}" type="pres">
      <dgm:prSet presAssocID="{1FDF64F5-1F8C-4079-BB29-9628AC807B48}" presName="hierRoot2" presStyleCnt="0">
        <dgm:presLayoutVars>
          <dgm:hierBranch val="init"/>
        </dgm:presLayoutVars>
      </dgm:prSet>
      <dgm:spPr/>
    </dgm:pt>
    <dgm:pt modelId="{C5CD4C91-6CA9-43CF-9593-F0B641126002}" type="pres">
      <dgm:prSet presAssocID="{1FDF64F5-1F8C-4079-BB29-9628AC807B48}" presName="rootComposite" presStyleCnt="0"/>
      <dgm:spPr/>
    </dgm:pt>
    <dgm:pt modelId="{A9CDB055-22A8-4E09-B697-11A747B39B03}" type="pres">
      <dgm:prSet presAssocID="{1FDF64F5-1F8C-4079-BB29-9628AC807B48}" presName="rootText" presStyleLbl="node2" presStyleIdx="5" presStyleCnt="6" custScaleY="149569">
        <dgm:presLayoutVars>
          <dgm:chPref val="3"/>
        </dgm:presLayoutVars>
      </dgm:prSet>
      <dgm:spPr/>
      <dgm:t>
        <a:bodyPr/>
        <a:lstStyle/>
        <a:p>
          <a:endParaRPr lang="es-ES"/>
        </a:p>
      </dgm:t>
    </dgm:pt>
    <dgm:pt modelId="{98A9902E-CCFA-4FA2-A5FA-689D2DE2BF2C}" type="pres">
      <dgm:prSet presAssocID="{1FDF64F5-1F8C-4079-BB29-9628AC807B48}" presName="rootConnector" presStyleLbl="node2" presStyleIdx="5" presStyleCnt="6"/>
      <dgm:spPr/>
      <dgm:t>
        <a:bodyPr/>
        <a:lstStyle/>
        <a:p>
          <a:endParaRPr lang="es-ES"/>
        </a:p>
      </dgm:t>
    </dgm:pt>
    <dgm:pt modelId="{6F9F0328-7DBD-4AE5-942E-6C5A2130BACC}" type="pres">
      <dgm:prSet presAssocID="{1FDF64F5-1F8C-4079-BB29-9628AC807B48}" presName="hierChild4" presStyleCnt="0"/>
      <dgm:spPr/>
    </dgm:pt>
    <dgm:pt modelId="{75FA5F0C-E0E8-42E7-9E4C-A6B28103693F}" type="pres">
      <dgm:prSet presAssocID="{1FDF64F5-1F8C-4079-BB29-9628AC807B48}" presName="hierChild5" presStyleCnt="0"/>
      <dgm:spPr/>
    </dgm:pt>
    <dgm:pt modelId="{3D2AB887-898C-4F23-A543-61E2B0170C85}" type="pres">
      <dgm:prSet presAssocID="{5CA31989-84C7-4749-959A-E119B19CA151}" presName="hierChild3" presStyleCnt="0"/>
      <dgm:spPr/>
    </dgm:pt>
  </dgm:ptLst>
  <dgm:cxnLst>
    <dgm:cxn modelId="{D5B64DCA-D3A4-408A-A9A1-052996DA9862}" type="presOf" srcId="{DD87EC91-DBDF-49D5-A37E-929D7F9A50E8}" destId="{6AB67AFE-8215-40CF-B061-4F5885E96EEC}" srcOrd="0" destOrd="0" presId="urn:microsoft.com/office/officeart/2005/8/layout/orgChart1"/>
    <dgm:cxn modelId="{9C925555-A899-4B97-BFB9-6CE7C7A85B58}" srcId="{73DE8B94-307F-4480-8AFE-A9FBD31E7650}" destId="{5CA31989-84C7-4749-959A-E119B19CA151}" srcOrd="0" destOrd="0" parTransId="{19ECCBA8-2353-4272-B3F2-312C7CD6C4C0}" sibTransId="{9302F9D1-2000-4B78-99EE-DF58AB78FAA1}"/>
    <dgm:cxn modelId="{F4577FB4-9FC9-4AA6-A862-85EABE150EFB}" srcId="{5CA31989-84C7-4749-959A-E119B19CA151}" destId="{4896C1B0-BAF8-4EF1-8DC6-C46AF037D343}" srcOrd="3" destOrd="0" parTransId="{941C1441-9472-4D99-9426-3DB5B0965FA6}" sibTransId="{FF508914-CA4A-48B2-8183-D1AD38A50A4D}"/>
    <dgm:cxn modelId="{210E3161-3034-4C8E-A8B3-4EE99345ADCC}" type="presOf" srcId="{5CA31989-84C7-4749-959A-E119B19CA151}" destId="{B1839C86-69A3-4C03-B6D9-550A22F62514}" srcOrd="1" destOrd="0" presId="urn:microsoft.com/office/officeart/2005/8/layout/orgChart1"/>
    <dgm:cxn modelId="{89A23924-0700-48DF-A215-2621B3E2CCAE}" type="presOf" srcId="{AB00839F-0270-4B32-8CEF-1D06AD0D5C02}" destId="{5BE99B5C-8FF3-4E83-AF76-3788D373240D}" srcOrd="0" destOrd="0" presId="urn:microsoft.com/office/officeart/2005/8/layout/orgChart1"/>
    <dgm:cxn modelId="{5247FD71-974F-4921-9B61-8A9BA7184129}" type="presOf" srcId="{CD3AE339-2042-4B90-AB86-3C5750306AFC}" destId="{42482A01-47C8-421D-B8FD-B47A37A9727B}" srcOrd="0" destOrd="0" presId="urn:microsoft.com/office/officeart/2005/8/layout/orgChart1"/>
    <dgm:cxn modelId="{AE9488A1-0A0D-4CA8-A97F-01A5723AD984}" type="presOf" srcId="{1FDF64F5-1F8C-4079-BB29-9628AC807B48}" destId="{A9CDB055-22A8-4E09-B697-11A747B39B03}" srcOrd="0" destOrd="0" presId="urn:microsoft.com/office/officeart/2005/8/layout/orgChart1"/>
    <dgm:cxn modelId="{51A00E56-CBEE-43CD-BDC7-535E61893E25}" srcId="{5CA31989-84C7-4749-959A-E119B19CA151}" destId="{0AF634DE-AB1C-44C5-A1D7-DF24B4ECDE41}" srcOrd="1" destOrd="0" parTransId="{2B637FC1-9C9B-4DBE-AB33-21B87B1FBEBE}" sibTransId="{AFE4EAF9-B0EA-494B-B655-C49346C41286}"/>
    <dgm:cxn modelId="{CB3CFDAE-D133-4F97-8AFB-DD45DE6FB26E}" type="presOf" srcId="{2B637FC1-9C9B-4DBE-AB33-21B87B1FBEBE}" destId="{6479A9C5-2447-483F-BEA8-959A5CD6505F}" srcOrd="0" destOrd="0" presId="urn:microsoft.com/office/officeart/2005/8/layout/orgChart1"/>
    <dgm:cxn modelId="{EEF99809-9037-40C6-92AC-2B339624E1FF}" srcId="{5CA31989-84C7-4749-959A-E119B19CA151}" destId="{F44FDE4C-914E-4085-A0F9-E43C80BB581D}" srcOrd="4" destOrd="0" parTransId="{7E28440A-E027-4B37-94E0-97C1AA2195D1}" sibTransId="{A1C59472-727B-419E-8FE9-4D568250190F}"/>
    <dgm:cxn modelId="{643320B7-AD6F-459F-AF89-BA5538E22F90}" type="presOf" srcId="{7E28440A-E027-4B37-94E0-97C1AA2195D1}" destId="{C00CC9DD-1FA8-4AA2-945D-B66E3941AC25}" srcOrd="0" destOrd="0" presId="urn:microsoft.com/office/officeart/2005/8/layout/orgChart1"/>
    <dgm:cxn modelId="{1DAF0FFE-1159-43F0-959B-915AF00807C0}" type="presOf" srcId="{45083DD2-FD11-4A36-89C8-4E21C69665EF}" destId="{834312E0-B231-450A-BFB4-8A692BEC7930}" srcOrd="0" destOrd="0" presId="urn:microsoft.com/office/officeart/2005/8/layout/orgChart1"/>
    <dgm:cxn modelId="{EE1A3E95-DB0F-4FE3-A694-EBB1B085F870}" srcId="{5CA31989-84C7-4749-959A-E119B19CA151}" destId="{AB00839F-0270-4B32-8CEF-1D06AD0D5C02}" srcOrd="0" destOrd="0" parTransId="{D9E97774-58B9-40EF-8D7F-EF773ADE67A7}" sibTransId="{37C95581-D297-487F-A962-509DBAF7DFA1}"/>
    <dgm:cxn modelId="{3E94991B-16B5-4B14-9A70-0DEF8594F601}" srcId="{5CA31989-84C7-4749-959A-E119B19CA151}" destId="{1FDF64F5-1F8C-4079-BB29-9628AC807B48}" srcOrd="5" destOrd="0" parTransId="{DD87EC91-DBDF-49D5-A37E-929D7F9A50E8}" sibTransId="{1864E76D-2E14-4D3C-ADA0-61D301D8244B}"/>
    <dgm:cxn modelId="{38A886C9-F282-4AFB-82B5-6A1B875661D9}" type="presOf" srcId="{F44FDE4C-914E-4085-A0F9-E43C80BB581D}" destId="{330CE833-9E61-4764-B291-AA57CD6BC398}" srcOrd="0" destOrd="0" presId="urn:microsoft.com/office/officeart/2005/8/layout/orgChart1"/>
    <dgm:cxn modelId="{196A5561-AF29-48B2-83BF-9D9A17D223FB}" type="presOf" srcId="{0AF634DE-AB1C-44C5-A1D7-DF24B4ECDE41}" destId="{5916D215-FD06-4676-B663-B4D137F1013C}" srcOrd="1" destOrd="0" presId="urn:microsoft.com/office/officeart/2005/8/layout/orgChart1"/>
    <dgm:cxn modelId="{0B1C472C-9FD8-40E3-B18C-7ABAA31F6589}" type="presOf" srcId="{AB00839F-0270-4B32-8CEF-1D06AD0D5C02}" destId="{07E604F6-7109-48B3-92A5-9B8BFB56E02D}" srcOrd="1" destOrd="0" presId="urn:microsoft.com/office/officeart/2005/8/layout/orgChart1"/>
    <dgm:cxn modelId="{2E8E84AB-1503-40F7-92A8-C63E58D1411E}" type="presOf" srcId="{1FDF64F5-1F8C-4079-BB29-9628AC807B48}" destId="{98A9902E-CCFA-4FA2-A5FA-689D2DE2BF2C}" srcOrd="1" destOrd="0" presId="urn:microsoft.com/office/officeart/2005/8/layout/orgChart1"/>
    <dgm:cxn modelId="{E262FB29-C800-4FFC-AF1C-6AD3328F4EE5}" type="presOf" srcId="{45083DD2-FD11-4A36-89C8-4E21C69665EF}" destId="{712D92CE-4320-42D7-94E9-11423D2B7C72}" srcOrd="1" destOrd="0" presId="urn:microsoft.com/office/officeart/2005/8/layout/orgChart1"/>
    <dgm:cxn modelId="{5327956A-B69C-4F3B-8C13-9F10827E6EB1}" type="presOf" srcId="{4896C1B0-BAF8-4EF1-8DC6-C46AF037D343}" destId="{3F0C7957-5096-482D-98C1-C9C9A9786A4F}" srcOrd="1" destOrd="0" presId="urn:microsoft.com/office/officeart/2005/8/layout/orgChart1"/>
    <dgm:cxn modelId="{2BD6738A-356A-4AB4-AA49-AB88C6601C04}" type="presOf" srcId="{941C1441-9472-4D99-9426-3DB5B0965FA6}" destId="{8E513F32-057E-4085-BB87-052AEC31324B}" srcOrd="0" destOrd="0" presId="urn:microsoft.com/office/officeart/2005/8/layout/orgChart1"/>
    <dgm:cxn modelId="{D7EB67FE-2BC3-4080-BE0E-A0ECB797AE9E}" type="presOf" srcId="{4896C1B0-BAF8-4EF1-8DC6-C46AF037D343}" destId="{7B8B535F-755A-4E16-BAFA-EE9E41FAAD62}" srcOrd="0" destOrd="0" presId="urn:microsoft.com/office/officeart/2005/8/layout/orgChart1"/>
    <dgm:cxn modelId="{BD34D348-CD5F-4926-845B-EC3CDF4A65BD}" type="presOf" srcId="{73DE8B94-307F-4480-8AFE-A9FBD31E7650}" destId="{CC49989C-026F-493C-9D1C-9C350A3E917E}" srcOrd="0" destOrd="0" presId="urn:microsoft.com/office/officeart/2005/8/layout/orgChart1"/>
    <dgm:cxn modelId="{D1CABF93-1DA3-48C5-94F0-09C980E49E4E}" type="presOf" srcId="{5CA31989-84C7-4749-959A-E119B19CA151}" destId="{7398CAD9-EEBE-4E3F-9FEE-3D95934898AF}" srcOrd="0" destOrd="0" presId="urn:microsoft.com/office/officeart/2005/8/layout/orgChart1"/>
    <dgm:cxn modelId="{63D5BC92-B534-4CD0-BC3C-9593DE93399C}" srcId="{5CA31989-84C7-4749-959A-E119B19CA151}" destId="{45083DD2-FD11-4A36-89C8-4E21C69665EF}" srcOrd="2" destOrd="0" parTransId="{CD3AE339-2042-4B90-AB86-3C5750306AFC}" sibTransId="{2A7EB49B-DEDA-486A-8C72-48E75A8B1CD4}"/>
    <dgm:cxn modelId="{AA30A99E-A446-46A8-8647-17667FB34C5B}" type="presOf" srcId="{F44FDE4C-914E-4085-A0F9-E43C80BB581D}" destId="{0884B297-F89C-4032-A9DC-28E1D16EF488}" srcOrd="1" destOrd="0" presId="urn:microsoft.com/office/officeart/2005/8/layout/orgChart1"/>
    <dgm:cxn modelId="{9613F187-E4BE-4F9C-A58B-A2915E4678E1}" type="presOf" srcId="{D9E97774-58B9-40EF-8D7F-EF773ADE67A7}" destId="{980C6043-95DF-4F44-A214-6CBDA12876B0}" srcOrd="0" destOrd="0" presId="urn:microsoft.com/office/officeart/2005/8/layout/orgChart1"/>
    <dgm:cxn modelId="{0B3E9A7D-5167-4745-B6A2-7DB817E2AF42}" type="presOf" srcId="{0AF634DE-AB1C-44C5-A1D7-DF24B4ECDE41}" destId="{AF75CC04-5591-4068-B216-EB3484C0892D}" srcOrd="0" destOrd="0" presId="urn:microsoft.com/office/officeart/2005/8/layout/orgChart1"/>
    <dgm:cxn modelId="{66091526-68C3-49C0-BAD1-CD55028F8740}" type="presParOf" srcId="{CC49989C-026F-493C-9D1C-9C350A3E917E}" destId="{EEC95032-7ABA-417D-8AD1-853529C70196}" srcOrd="0" destOrd="0" presId="urn:microsoft.com/office/officeart/2005/8/layout/orgChart1"/>
    <dgm:cxn modelId="{0A9D1F42-F493-49A8-927B-DAC45B6CC452}" type="presParOf" srcId="{EEC95032-7ABA-417D-8AD1-853529C70196}" destId="{5E50EBE3-236B-424F-8E56-CF98D68EAEEA}" srcOrd="0" destOrd="0" presId="urn:microsoft.com/office/officeart/2005/8/layout/orgChart1"/>
    <dgm:cxn modelId="{EF28D673-8AEE-4CE2-AF5E-96E51F0563C3}" type="presParOf" srcId="{5E50EBE3-236B-424F-8E56-CF98D68EAEEA}" destId="{7398CAD9-EEBE-4E3F-9FEE-3D95934898AF}" srcOrd="0" destOrd="0" presId="urn:microsoft.com/office/officeart/2005/8/layout/orgChart1"/>
    <dgm:cxn modelId="{49DB0C59-B97C-435D-9FB9-52D4AD3FCB9E}" type="presParOf" srcId="{5E50EBE3-236B-424F-8E56-CF98D68EAEEA}" destId="{B1839C86-69A3-4C03-B6D9-550A22F62514}" srcOrd="1" destOrd="0" presId="urn:microsoft.com/office/officeart/2005/8/layout/orgChart1"/>
    <dgm:cxn modelId="{49FDDEAC-EEDA-4C05-BB4A-B547C77D3671}" type="presParOf" srcId="{EEC95032-7ABA-417D-8AD1-853529C70196}" destId="{02F44A05-74AD-41DE-B48B-31965B0FFEE6}" srcOrd="1" destOrd="0" presId="urn:microsoft.com/office/officeart/2005/8/layout/orgChart1"/>
    <dgm:cxn modelId="{BF7C377D-74F3-47C8-B7A8-050ABB5CE4BD}" type="presParOf" srcId="{02F44A05-74AD-41DE-B48B-31965B0FFEE6}" destId="{980C6043-95DF-4F44-A214-6CBDA12876B0}" srcOrd="0" destOrd="0" presId="urn:microsoft.com/office/officeart/2005/8/layout/orgChart1"/>
    <dgm:cxn modelId="{E9F5F622-6A39-4A4F-BBF3-9CB7FAC45B18}" type="presParOf" srcId="{02F44A05-74AD-41DE-B48B-31965B0FFEE6}" destId="{6C1AE12E-694C-49A4-9EDF-E6EB45550DB4}" srcOrd="1" destOrd="0" presId="urn:microsoft.com/office/officeart/2005/8/layout/orgChart1"/>
    <dgm:cxn modelId="{2B67858E-7E79-45BA-85AC-4229463852D5}" type="presParOf" srcId="{6C1AE12E-694C-49A4-9EDF-E6EB45550DB4}" destId="{1A1D202D-8E4E-4922-9151-0013A1964F89}" srcOrd="0" destOrd="0" presId="urn:microsoft.com/office/officeart/2005/8/layout/orgChart1"/>
    <dgm:cxn modelId="{EDBA9496-8B80-400C-ADF9-8644DA666119}" type="presParOf" srcId="{1A1D202D-8E4E-4922-9151-0013A1964F89}" destId="{5BE99B5C-8FF3-4E83-AF76-3788D373240D}" srcOrd="0" destOrd="0" presId="urn:microsoft.com/office/officeart/2005/8/layout/orgChart1"/>
    <dgm:cxn modelId="{F17BC884-17B8-4D0E-8D1F-45935900660E}" type="presParOf" srcId="{1A1D202D-8E4E-4922-9151-0013A1964F89}" destId="{07E604F6-7109-48B3-92A5-9B8BFB56E02D}" srcOrd="1" destOrd="0" presId="urn:microsoft.com/office/officeart/2005/8/layout/orgChart1"/>
    <dgm:cxn modelId="{900C2519-E59D-4705-8EBF-73A379C6881C}" type="presParOf" srcId="{6C1AE12E-694C-49A4-9EDF-E6EB45550DB4}" destId="{0D642187-93E0-457C-BC60-51FA64EFB63F}" srcOrd="1" destOrd="0" presId="urn:microsoft.com/office/officeart/2005/8/layout/orgChart1"/>
    <dgm:cxn modelId="{2BE29C12-C9F3-42A7-B6FB-D77179FF7E6D}" type="presParOf" srcId="{6C1AE12E-694C-49A4-9EDF-E6EB45550DB4}" destId="{FE4D4C3F-F5AA-4E0C-8E76-3DAC8A4EEAAF}" srcOrd="2" destOrd="0" presId="urn:microsoft.com/office/officeart/2005/8/layout/orgChart1"/>
    <dgm:cxn modelId="{0194C09F-1C71-435C-89D4-48EF34387E78}" type="presParOf" srcId="{02F44A05-74AD-41DE-B48B-31965B0FFEE6}" destId="{6479A9C5-2447-483F-BEA8-959A5CD6505F}" srcOrd="2" destOrd="0" presId="urn:microsoft.com/office/officeart/2005/8/layout/orgChart1"/>
    <dgm:cxn modelId="{50D4BC0F-456B-4A2C-A978-D2073F39141D}" type="presParOf" srcId="{02F44A05-74AD-41DE-B48B-31965B0FFEE6}" destId="{2F47BF82-9355-4433-9CD0-79847A655916}" srcOrd="3" destOrd="0" presId="urn:microsoft.com/office/officeart/2005/8/layout/orgChart1"/>
    <dgm:cxn modelId="{BC7BBB4D-154B-420A-8241-81A94A27FBD5}" type="presParOf" srcId="{2F47BF82-9355-4433-9CD0-79847A655916}" destId="{02DDF687-B9C3-4154-BB15-43F683DBB35E}" srcOrd="0" destOrd="0" presId="urn:microsoft.com/office/officeart/2005/8/layout/orgChart1"/>
    <dgm:cxn modelId="{B5329E16-472F-4597-B400-2A8739EF8F1C}" type="presParOf" srcId="{02DDF687-B9C3-4154-BB15-43F683DBB35E}" destId="{AF75CC04-5591-4068-B216-EB3484C0892D}" srcOrd="0" destOrd="0" presId="urn:microsoft.com/office/officeart/2005/8/layout/orgChart1"/>
    <dgm:cxn modelId="{D95C9A2C-4963-4BCC-9328-6EDBF1A1EDA3}" type="presParOf" srcId="{02DDF687-B9C3-4154-BB15-43F683DBB35E}" destId="{5916D215-FD06-4676-B663-B4D137F1013C}" srcOrd="1" destOrd="0" presId="urn:microsoft.com/office/officeart/2005/8/layout/orgChart1"/>
    <dgm:cxn modelId="{414806E4-7E49-4951-B77F-2A3FAF57FFFE}" type="presParOf" srcId="{2F47BF82-9355-4433-9CD0-79847A655916}" destId="{5BD86689-8187-44A2-AD71-22BF1F4AC777}" srcOrd="1" destOrd="0" presId="urn:microsoft.com/office/officeart/2005/8/layout/orgChart1"/>
    <dgm:cxn modelId="{27C27677-D7DB-4FCC-8D89-5F4073E572F4}" type="presParOf" srcId="{2F47BF82-9355-4433-9CD0-79847A655916}" destId="{6EAF4D9C-EB82-4745-B75C-A2DF4D015D05}" srcOrd="2" destOrd="0" presId="urn:microsoft.com/office/officeart/2005/8/layout/orgChart1"/>
    <dgm:cxn modelId="{834FA0E4-58AA-4770-8890-B9D3DAE4BAC1}" type="presParOf" srcId="{02F44A05-74AD-41DE-B48B-31965B0FFEE6}" destId="{42482A01-47C8-421D-B8FD-B47A37A9727B}" srcOrd="4" destOrd="0" presId="urn:microsoft.com/office/officeart/2005/8/layout/orgChart1"/>
    <dgm:cxn modelId="{CD3E52D7-3E2D-46B0-9D90-EF87C9C7CE44}" type="presParOf" srcId="{02F44A05-74AD-41DE-B48B-31965B0FFEE6}" destId="{3B5BE590-53AA-4D5E-8D3A-DD73D3CC4B77}" srcOrd="5" destOrd="0" presId="urn:microsoft.com/office/officeart/2005/8/layout/orgChart1"/>
    <dgm:cxn modelId="{A39885FD-BAA2-4E55-BEA3-E5A21D03130D}" type="presParOf" srcId="{3B5BE590-53AA-4D5E-8D3A-DD73D3CC4B77}" destId="{5B0EE081-9BEA-4EE9-9521-F61485072DB2}" srcOrd="0" destOrd="0" presId="urn:microsoft.com/office/officeart/2005/8/layout/orgChart1"/>
    <dgm:cxn modelId="{F5FABF6C-4EC9-403C-A12E-FB4090D0F200}" type="presParOf" srcId="{5B0EE081-9BEA-4EE9-9521-F61485072DB2}" destId="{834312E0-B231-450A-BFB4-8A692BEC7930}" srcOrd="0" destOrd="0" presId="urn:microsoft.com/office/officeart/2005/8/layout/orgChart1"/>
    <dgm:cxn modelId="{30D1D7FF-79A1-44BB-88DB-113805401ECD}" type="presParOf" srcId="{5B0EE081-9BEA-4EE9-9521-F61485072DB2}" destId="{712D92CE-4320-42D7-94E9-11423D2B7C72}" srcOrd="1" destOrd="0" presId="urn:microsoft.com/office/officeart/2005/8/layout/orgChart1"/>
    <dgm:cxn modelId="{8636797D-769A-4176-9A35-C60937E11FDA}" type="presParOf" srcId="{3B5BE590-53AA-4D5E-8D3A-DD73D3CC4B77}" destId="{ABA07449-BEC0-440A-AD9A-A7B77FAB833C}" srcOrd="1" destOrd="0" presId="urn:microsoft.com/office/officeart/2005/8/layout/orgChart1"/>
    <dgm:cxn modelId="{DFBD143E-5C89-4952-A690-A793A1534903}" type="presParOf" srcId="{3B5BE590-53AA-4D5E-8D3A-DD73D3CC4B77}" destId="{EC30F1B0-7A0D-4CEF-84A2-5A72BB398786}" srcOrd="2" destOrd="0" presId="urn:microsoft.com/office/officeart/2005/8/layout/orgChart1"/>
    <dgm:cxn modelId="{3F49A6CB-1FE2-4040-A1F6-008C2A8B3CC2}" type="presParOf" srcId="{02F44A05-74AD-41DE-B48B-31965B0FFEE6}" destId="{8E513F32-057E-4085-BB87-052AEC31324B}" srcOrd="6" destOrd="0" presId="urn:microsoft.com/office/officeart/2005/8/layout/orgChart1"/>
    <dgm:cxn modelId="{06451480-6DFC-40A0-96AE-7315EBB1C980}" type="presParOf" srcId="{02F44A05-74AD-41DE-B48B-31965B0FFEE6}" destId="{3423B523-3972-436D-94EE-F1447F6315F0}" srcOrd="7" destOrd="0" presId="urn:microsoft.com/office/officeart/2005/8/layout/orgChart1"/>
    <dgm:cxn modelId="{FEB29FC8-5168-40F2-A998-3E7468264177}" type="presParOf" srcId="{3423B523-3972-436D-94EE-F1447F6315F0}" destId="{A06497FD-50B5-4572-8034-DD18357F44A8}" srcOrd="0" destOrd="0" presId="urn:microsoft.com/office/officeart/2005/8/layout/orgChart1"/>
    <dgm:cxn modelId="{098C1DD0-7D63-4ED0-8BE7-292C79D350F7}" type="presParOf" srcId="{A06497FD-50B5-4572-8034-DD18357F44A8}" destId="{7B8B535F-755A-4E16-BAFA-EE9E41FAAD62}" srcOrd="0" destOrd="0" presId="urn:microsoft.com/office/officeart/2005/8/layout/orgChart1"/>
    <dgm:cxn modelId="{A1FC98DF-B4EC-4E01-A12B-DF7523BFAFA5}" type="presParOf" srcId="{A06497FD-50B5-4572-8034-DD18357F44A8}" destId="{3F0C7957-5096-482D-98C1-C9C9A9786A4F}" srcOrd="1" destOrd="0" presId="urn:microsoft.com/office/officeart/2005/8/layout/orgChart1"/>
    <dgm:cxn modelId="{1662063B-80F7-482B-BBBC-A0AAAE1E9877}" type="presParOf" srcId="{3423B523-3972-436D-94EE-F1447F6315F0}" destId="{581ECBBC-4133-4A88-9A55-900318673F10}" srcOrd="1" destOrd="0" presId="urn:microsoft.com/office/officeart/2005/8/layout/orgChart1"/>
    <dgm:cxn modelId="{6F6EC348-12A1-46EA-B533-9E39068F556C}" type="presParOf" srcId="{3423B523-3972-436D-94EE-F1447F6315F0}" destId="{1A4F4AD0-9FE0-42F1-BCB5-A7B4F557D07D}" srcOrd="2" destOrd="0" presId="urn:microsoft.com/office/officeart/2005/8/layout/orgChart1"/>
    <dgm:cxn modelId="{A2C42B4E-F0C4-4710-A6A2-D6DA02D9F0F9}" type="presParOf" srcId="{02F44A05-74AD-41DE-B48B-31965B0FFEE6}" destId="{C00CC9DD-1FA8-4AA2-945D-B66E3941AC25}" srcOrd="8" destOrd="0" presId="urn:microsoft.com/office/officeart/2005/8/layout/orgChart1"/>
    <dgm:cxn modelId="{3D4152C3-AB62-4DE8-B6F0-7A90357E97BD}" type="presParOf" srcId="{02F44A05-74AD-41DE-B48B-31965B0FFEE6}" destId="{8577BF38-F9BB-44B8-9774-ECB34EC4ADA2}" srcOrd="9" destOrd="0" presId="urn:microsoft.com/office/officeart/2005/8/layout/orgChart1"/>
    <dgm:cxn modelId="{1BBC555B-C928-4575-A7F6-BAA578B9E143}" type="presParOf" srcId="{8577BF38-F9BB-44B8-9774-ECB34EC4ADA2}" destId="{F6C1F31E-1DCD-4C38-84CE-815EDB47FDBB}" srcOrd="0" destOrd="0" presId="urn:microsoft.com/office/officeart/2005/8/layout/orgChart1"/>
    <dgm:cxn modelId="{A2CDF3CF-E8CF-429F-A83B-D558BB3BE012}" type="presParOf" srcId="{F6C1F31E-1DCD-4C38-84CE-815EDB47FDBB}" destId="{330CE833-9E61-4764-B291-AA57CD6BC398}" srcOrd="0" destOrd="0" presId="urn:microsoft.com/office/officeart/2005/8/layout/orgChart1"/>
    <dgm:cxn modelId="{036A31B1-C49C-490E-80CC-06A3F4DD9DCC}" type="presParOf" srcId="{F6C1F31E-1DCD-4C38-84CE-815EDB47FDBB}" destId="{0884B297-F89C-4032-A9DC-28E1D16EF488}" srcOrd="1" destOrd="0" presId="urn:microsoft.com/office/officeart/2005/8/layout/orgChart1"/>
    <dgm:cxn modelId="{57AC0FEB-DAD6-4E05-A4C3-AA2B155CFAE8}" type="presParOf" srcId="{8577BF38-F9BB-44B8-9774-ECB34EC4ADA2}" destId="{75B90838-09CC-47C2-8608-F44051B3FA60}" srcOrd="1" destOrd="0" presId="urn:microsoft.com/office/officeart/2005/8/layout/orgChart1"/>
    <dgm:cxn modelId="{8CE328BD-5DAC-4259-95C3-C02A80754B89}" type="presParOf" srcId="{8577BF38-F9BB-44B8-9774-ECB34EC4ADA2}" destId="{6C74803E-93EC-4E01-98C8-74F6490FA6DC}" srcOrd="2" destOrd="0" presId="urn:microsoft.com/office/officeart/2005/8/layout/orgChart1"/>
    <dgm:cxn modelId="{BD1774FB-1110-4E11-8EA9-9F09760F0221}" type="presParOf" srcId="{02F44A05-74AD-41DE-B48B-31965B0FFEE6}" destId="{6AB67AFE-8215-40CF-B061-4F5885E96EEC}" srcOrd="10" destOrd="0" presId="urn:microsoft.com/office/officeart/2005/8/layout/orgChart1"/>
    <dgm:cxn modelId="{708429D7-D70C-4943-B7BB-23FE77564298}" type="presParOf" srcId="{02F44A05-74AD-41DE-B48B-31965B0FFEE6}" destId="{33FAE441-7B8E-4E06-A8B0-CA8714224696}" srcOrd="11" destOrd="0" presId="urn:microsoft.com/office/officeart/2005/8/layout/orgChart1"/>
    <dgm:cxn modelId="{FAEAE4F4-0A4D-43EC-9524-DD6FDB68C7B8}" type="presParOf" srcId="{33FAE441-7B8E-4E06-A8B0-CA8714224696}" destId="{C5CD4C91-6CA9-43CF-9593-F0B641126002}" srcOrd="0" destOrd="0" presId="urn:microsoft.com/office/officeart/2005/8/layout/orgChart1"/>
    <dgm:cxn modelId="{87A19F5E-72AE-4422-9C9F-0E06238B08C4}" type="presParOf" srcId="{C5CD4C91-6CA9-43CF-9593-F0B641126002}" destId="{A9CDB055-22A8-4E09-B697-11A747B39B03}" srcOrd="0" destOrd="0" presId="urn:microsoft.com/office/officeart/2005/8/layout/orgChart1"/>
    <dgm:cxn modelId="{03296AFC-FADB-4E82-9177-DA2D8AA4184A}" type="presParOf" srcId="{C5CD4C91-6CA9-43CF-9593-F0B641126002}" destId="{98A9902E-CCFA-4FA2-A5FA-689D2DE2BF2C}" srcOrd="1" destOrd="0" presId="urn:microsoft.com/office/officeart/2005/8/layout/orgChart1"/>
    <dgm:cxn modelId="{ABC0A05E-A6DF-43E6-BCF2-8FA129C34DEE}" type="presParOf" srcId="{33FAE441-7B8E-4E06-A8B0-CA8714224696}" destId="{6F9F0328-7DBD-4AE5-942E-6C5A2130BACC}" srcOrd="1" destOrd="0" presId="urn:microsoft.com/office/officeart/2005/8/layout/orgChart1"/>
    <dgm:cxn modelId="{790B0909-1C37-48BC-955E-5549C6015C83}" type="presParOf" srcId="{33FAE441-7B8E-4E06-A8B0-CA8714224696}" destId="{75FA5F0C-E0E8-42E7-9E4C-A6B28103693F}" srcOrd="2" destOrd="0" presId="urn:microsoft.com/office/officeart/2005/8/layout/orgChart1"/>
    <dgm:cxn modelId="{5DCADB95-1196-4DF1-934D-11FDD2EA4EEE}" type="presParOf" srcId="{EEC95032-7ABA-417D-8AD1-853529C70196}" destId="{3D2AB887-898C-4F23-A543-61E2B0170C85}" srcOrd="2" destOrd="0" presId="urn:microsoft.com/office/officeart/2005/8/layout/orgChar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088AA4-CE79-4AF9-B0BB-CD3B01461792}" type="doc">
      <dgm:prSet loTypeId="urn:microsoft.com/office/officeart/2005/8/layout/funnel1" loCatId="process" qsTypeId="urn:microsoft.com/office/officeart/2005/8/quickstyle/simple1" qsCatId="simple" csTypeId="urn:microsoft.com/office/officeart/2005/8/colors/accent1_2" csCatId="accent1" phldr="1"/>
      <dgm:spPr/>
    </dgm:pt>
    <dgm:pt modelId="{3AD70FF5-8D2D-4B77-B8E4-35E001FEFB18}">
      <dgm:prSet phldrT="[Texto]"/>
      <dgm:spPr>
        <a:solidFill>
          <a:srgbClr val="DBA817"/>
        </a:solidFill>
        <a:ln>
          <a:solidFill>
            <a:srgbClr val="DBA817"/>
          </a:solidFill>
        </a:ln>
      </dgm:spPr>
      <dgm:t>
        <a:bodyPr/>
        <a:lstStyle/>
        <a:p>
          <a:r>
            <a:rPr lang="es-ES" dirty="0" smtClean="0"/>
            <a:t>60 % 1ª y 6ª</a:t>
          </a:r>
          <a:endParaRPr lang="es-ES" dirty="0"/>
        </a:p>
      </dgm:t>
    </dgm:pt>
    <dgm:pt modelId="{E08EA4EC-0373-4606-80BC-116650746645}" type="parTrans" cxnId="{D2FA86E8-2DEA-44E3-97AA-74FF9DA6748B}">
      <dgm:prSet/>
      <dgm:spPr/>
      <dgm:t>
        <a:bodyPr/>
        <a:lstStyle/>
        <a:p>
          <a:endParaRPr lang="es-ES"/>
        </a:p>
      </dgm:t>
    </dgm:pt>
    <dgm:pt modelId="{24064099-8FD4-45C8-9C47-828A413822DC}" type="sibTrans" cxnId="{D2FA86E8-2DEA-44E3-97AA-74FF9DA6748B}">
      <dgm:prSet/>
      <dgm:spPr/>
      <dgm:t>
        <a:bodyPr/>
        <a:lstStyle/>
        <a:p>
          <a:endParaRPr lang="es-ES"/>
        </a:p>
      </dgm:t>
    </dgm:pt>
    <dgm:pt modelId="{738C2C2B-8160-48A1-B35C-3F9A55C089CE}">
      <dgm:prSet phldrT="[Texto]"/>
      <dgm:spPr>
        <a:solidFill>
          <a:srgbClr val="DBA817"/>
        </a:solidFill>
        <a:ln>
          <a:solidFill>
            <a:srgbClr val="DBA817"/>
          </a:solidFill>
        </a:ln>
      </dgm:spPr>
      <dgm:t>
        <a:bodyPr/>
        <a:lstStyle/>
        <a:p>
          <a:r>
            <a:rPr lang="es-ES" dirty="0" smtClean="0"/>
            <a:t>40 % 2ª, 3ª, 4ª y 5ª</a:t>
          </a:r>
          <a:endParaRPr lang="es-ES" dirty="0"/>
        </a:p>
      </dgm:t>
    </dgm:pt>
    <dgm:pt modelId="{E3D49A17-F136-40CB-A630-E5349250EA78}" type="parTrans" cxnId="{C47C7ED4-D6E8-4ACE-8919-6739B4C946B0}">
      <dgm:prSet/>
      <dgm:spPr/>
      <dgm:t>
        <a:bodyPr/>
        <a:lstStyle/>
        <a:p>
          <a:endParaRPr lang="es-ES"/>
        </a:p>
      </dgm:t>
    </dgm:pt>
    <dgm:pt modelId="{D697A205-0863-4822-A723-B82954629172}" type="sibTrans" cxnId="{C47C7ED4-D6E8-4ACE-8919-6739B4C946B0}">
      <dgm:prSet/>
      <dgm:spPr/>
      <dgm:t>
        <a:bodyPr/>
        <a:lstStyle/>
        <a:p>
          <a:endParaRPr lang="es-ES"/>
        </a:p>
      </dgm:t>
    </dgm:pt>
    <dgm:pt modelId="{16D254F3-510B-4A41-BDF7-60F072200ED4}">
      <dgm:prSet phldrT="[Texto]" custT="1"/>
      <dgm:spPr/>
      <dgm:t>
        <a:bodyPr/>
        <a:lstStyle/>
        <a:p>
          <a:r>
            <a:rPr lang="es-ES" sz="4400" b="1" dirty="0" smtClean="0">
              <a:solidFill>
                <a:srgbClr val="DBA817"/>
              </a:solidFill>
            </a:rPr>
            <a:t>ITV</a:t>
          </a:r>
          <a:endParaRPr lang="es-ES" sz="4400" b="1" dirty="0">
            <a:solidFill>
              <a:srgbClr val="DBA817"/>
            </a:solidFill>
          </a:endParaRPr>
        </a:p>
      </dgm:t>
    </dgm:pt>
    <dgm:pt modelId="{3B398D3B-55AB-49CB-9FDE-0882D1BA9262}" type="parTrans" cxnId="{D9B78F66-70DF-4AA0-88D8-E9D3669867A7}">
      <dgm:prSet/>
      <dgm:spPr/>
      <dgm:t>
        <a:bodyPr/>
        <a:lstStyle/>
        <a:p>
          <a:endParaRPr lang="es-ES"/>
        </a:p>
      </dgm:t>
    </dgm:pt>
    <dgm:pt modelId="{F312C14B-E68F-4EF6-9A61-9425003CC401}" type="sibTrans" cxnId="{D9B78F66-70DF-4AA0-88D8-E9D3669867A7}">
      <dgm:prSet/>
      <dgm:spPr/>
      <dgm:t>
        <a:bodyPr/>
        <a:lstStyle/>
        <a:p>
          <a:endParaRPr lang="es-ES"/>
        </a:p>
      </dgm:t>
    </dgm:pt>
    <dgm:pt modelId="{5ABBA121-DD6E-4206-8638-9D3CAD383E5A}" type="pres">
      <dgm:prSet presAssocID="{D5088AA4-CE79-4AF9-B0BB-CD3B01461792}" presName="Name0" presStyleCnt="0">
        <dgm:presLayoutVars>
          <dgm:chMax val="4"/>
          <dgm:resizeHandles val="exact"/>
        </dgm:presLayoutVars>
      </dgm:prSet>
      <dgm:spPr/>
    </dgm:pt>
    <dgm:pt modelId="{7335B535-24F0-4E93-B13A-951C11DB302D}" type="pres">
      <dgm:prSet presAssocID="{D5088AA4-CE79-4AF9-B0BB-CD3B01461792}" presName="ellipse" presStyleLbl="trBgShp" presStyleIdx="0" presStyleCnt="1"/>
      <dgm:spPr>
        <a:solidFill>
          <a:srgbClr val="8B8B8B">
            <a:alpha val="40000"/>
          </a:srgbClr>
        </a:solidFill>
      </dgm:spPr>
    </dgm:pt>
    <dgm:pt modelId="{81B2DEFC-7FE0-4563-9BF8-6EECDD84E80D}" type="pres">
      <dgm:prSet presAssocID="{D5088AA4-CE79-4AF9-B0BB-CD3B01461792}" presName="arrow1" presStyleLbl="fgShp" presStyleIdx="0" presStyleCnt="1"/>
      <dgm:spPr>
        <a:solidFill>
          <a:srgbClr val="575756"/>
        </a:solidFill>
      </dgm:spPr>
    </dgm:pt>
    <dgm:pt modelId="{7B111CEB-53D1-43A9-ADE9-BD233BEDBC4D}" type="pres">
      <dgm:prSet presAssocID="{D5088AA4-CE79-4AF9-B0BB-CD3B01461792}" presName="rectangle" presStyleLbl="revTx" presStyleIdx="0" presStyleCnt="1">
        <dgm:presLayoutVars>
          <dgm:bulletEnabled val="1"/>
        </dgm:presLayoutVars>
      </dgm:prSet>
      <dgm:spPr/>
      <dgm:t>
        <a:bodyPr/>
        <a:lstStyle/>
        <a:p>
          <a:endParaRPr lang="es-ES"/>
        </a:p>
      </dgm:t>
    </dgm:pt>
    <dgm:pt modelId="{98765976-0A9C-46B2-AE84-0900186212EF}" type="pres">
      <dgm:prSet presAssocID="{738C2C2B-8160-48A1-B35C-3F9A55C089CE}" presName="item1" presStyleLbl="node1" presStyleIdx="0" presStyleCnt="2">
        <dgm:presLayoutVars>
          <dgm:bulletEnabled val="1"/>
        </dgm:presLayoutVars>
      </dgm:prSet>
      <dgm:spPr/>
      <dgm:t>
        <a:bodyPr/>
        <a:lstStyle/>
        <a:p>
          <a:endParaRPr lang="es-ES"/>
        </a:p>
      </dgm:t>
    </dgm:pt>
    <dgm:pt modelId="{78FFB27F-A85A-405D-BC8A-9276CE5807CD}" type="pres">
      <dgm:prSet presAssocID="{16D254F3-510B-4A41-BDF7-60F072200ED4}" presName="item2" presStyleLbl="node1" presStyleIdx="1" presStyleCnt="2">
        <dgm:presLayoutVars>
          <dgm:bulletEnabled val="1"/>
        </dgm:presLayoutVars>
      </dgm:prSet>
      <dgm:spPr/>
      <dgm:t>
        <a:bodyPr/>
        <a:lstStyle/>
        <a:p>
          <a:endParaRPr lang="es-ES"/>
        </a:p>
      </dgm:t>
    </dgm:pt>
    <dgm:pt modelId="{0F671899-7FDE-4E9B-865A-E507CAFFFF3E}" type="pres">
      <dgm:prSet presAssocID="{D5088AA4-CE79-4AF9-B0BB-CD3B01461792}" presName="funnel" presStyleLbl="trAlignAcc1" presStyleIdx="0" presStyleCnt="1"/>
      <dgm:spPr>
        <a:ln>
          <a:solidFill>
            <a:srgbClr val="DBA817"/>
          </a:solidFill>
        </a:ln>
      </dgm:spPr>
    </dgm:pt>
  </dgm:ptLst>
  <dgm:cxnLst>
    <dgm:cxn modelId="{2AC89AF3-832E-4119-8B5C-E6A4CD86282D}" type="presOf" srcId="{738C2C2B-8160-48A1-B35C-3F9A55C089CE}" destId="{98765976-0A9C-46B2-AE84-0900186212EF}" srcOrd="0" destOrd="0" presId="urn:microsoft.com/office/officeart/2005/8/layout/funnel1"/>
    <dgm:cxn modelId="{C47C7ED4-D6E8-4ACE-8919-6739B4C946B0}" srcId="{D5088AA4-CE79-4AF9-B0BB-CD3B01461792}" destId="{738C2C2B-8160-48A1-B35C-3F9A55C089CE}" srcOrd="1" destOrd="0" parTransId="{E3D49A17-F136-40CB-A630-E5349250EA78}" sibTransId="{D697A205-0863-4822-A723-B82954629172}"/>
    <dgm:cxn modelId="{5DD65859-738E-438F-9B54-C9E4D067A3D8}" type="presOf" srcId="{3AD70FF5-8D2D-4B77-B8E4-35E001FEFB18}" destId="{78FFB27F-A85A-405D-BC8A-9276CE5807CD}" srcOrd="0" destOrd="0" presId="urn:microsoft.com/office/officeart/2005/8/layout/funnel1"/>
    <dgm:cxn modelId="{3760C581-8EAB-4A20-B9F2-A6AED1048AA9}" type="presOf" srcId="{D5088AA4-CE79-4AF9-B0BB-CD3B01461792}" destId="{5ABBA121-DD6E-4206-8638-9D3CAD383E5A}" srcOrd="0" destOrd="0" presId="urn:microsoft.com/office/officeart/2005/8/layout/funnel1"/>
    <dgm:cxn modelId="{D9B78F66-70DF-4AA0-88D8-E9D3669867A7}" srcId="{D5088AA4-CE79-4AF9-B0BB-CD3B01461792}" destId="{16D254F3-510B-4A41-BDF7-60F072200ED4}" srcOrd="2" destOrd="0" parTransId="{3B398D3B-55AB-49CB-9FDE-0882D1BA9262}" sibTransId="{F312C14B-E68F-4EF6-9A61-9425003CC401}"/>
    <dgm:cxn modelId="{5652DE9A-AE85-4721-A693-93CB9D351675}" type="presOf" srcId="{16D254F3-510B-4A41-BDF7-60F072200ED4}" destId="{7B111CEB-53D1-43A9-ADE9-BD233BEDBC4D}" srcOrd="0" destOrd="0" presId="urn:microsoft.com/office/officeart/2005/8/layout/funnel1"/>
    <dgm:cxn modelId="{D2FA86E8-2DEA-44E3-97AA-74FF9DA6748B}" srcId="{D5088AA4-CE79-4AF9-B0BB-CD3B01461792}" destId="{3AD70FF5-8D2D-4B77-B8E4-35E001FEFB18}" srcOrd="0" destOrd="0" parTransId="{E08EA4EC-0373-4606-80BC-116650746645}" sibTransId="{24064099-8FD4-45C8-9C47-828A413822DC}"/>
    <dgm:cxn modelId="{E7070B41-8BBD-44A4-8187-A0CEF15B20C9}" type="presParOf" srcId="{5ABBA121-DD6E-4206-8638-9D3CAD383E5A}" destId="{7335B535-24F0-4E93-B13A-951C11DB302D}" srcOrd="0" destOrd="0" presId="urn:microsoft.com/office/officeart/2005/8/layout/funnel1"/>
    <dgm:cxn modelId="{5270781A-4D85-4031-8ADC-D13DB78A6799}" type="presParOf" srcId="{5ABBA121-DD6E-4206-8638-9D3CAD383E5A}" destId="{81B2DEFC-7FE0-4563-9BF8-6EECDD84E80D}" srcOrd="1" destOrd="0" presId="urn:microsoft.com/office/officeart/2005/8/layout/funnel1"/>
    <dgm:cxn modelId="{659D0E7D-2309-48A1-8EFF-CF6E3DC1315A}" type="presParOf" srcId="{5ABBA121-DD6E-4206-8638-9D3CAD383E5A}" destId="{7B111CEB-53D1-43A9-ADE9-BD233BEDBC4D}" srcOrd="2" destOrd="0" presId="urn:microsoft.com/office/officeart/2005/8/layout/funnel1"/>
    <dgm:cxn modelId="{79CF5592-C694-4020-B4FF-6E393FB0D3EA}" type="presParOf" srcId="{5ABBA121-DD6E-4206-8638-9D3CAD383E5A}" destId="{98765976-0A9C-46B2-AE84-0900186212EF}" srcOrd="3" destOrd="0" presId="urn:microsoft.com/office/officeart/2005/8/layout/funnel1"/>
    <dgm:cxn modelId="{02053470-D6BF-4EB3-9570-459C3185187D}" type="presParOf" srcId="{5ABBA121-DD6E-4206-8638-9D3CAD383E5A}" destId="{78FFB27F-A85A-405D-BC8A-9276CE5807CD}" srcOrd="4" destOrd="0" presId="urn:microsoft.com/office/officeart/2005/8/layout/funnel1"/>
    <dgm:cxn modelId="{E965F416-FAD0-45D9-8D53-3754C78D1D9B}" type="presParOf" srcId="{5ABBA121-DD6E-4206-8638-9D3CAD383E5A}" destId="{0F671899-7FDE-4E9B-865A-E507CAFFFF3E}" srcOrd="5"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B1BCBE-95F0-4E5C-BA24-D5DB633AA3A9}">
      <dsp:nvSpPr>
        <dsp:cNvPr id="0" name=""/>
        <dsp:cNvSpPr/>
      </dsp:nvSpPr>
      <dsp:spPr>
        <a:xfrm>
          <a:off x="1645642" y="677515"/>
          <a:ext cx="4811509" cy="4811509"/>
        </a:xfrm>
        <a:prstGeom prst="blockArc">
          <a:avLst>
            <a:gd name="adj1" fmla="val 12600000"/>
            <a:gd name="adj2" fmla="val 162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913D1C-2D70-4304-968B-FD5BC723C6EC}">
      <dsp:nvSpPr>
        <dsp:cNvPr id="0" name=""/>
        <dsp:cNvSpPr/>
      </dsp:nvSpPr>
      <dsp:spPr>
        <a:xfrm>
          <a:off x="1645642" y="677515"/>
          <a:ext cx="4811509" cy="4811509"/>
        </a:xfrm>
        <a:prstGeom prst="blockArc">
          <a:avLst>
            <a:gd name="adj1" fmla="val 9000000"/>
            <a:gd name="adj2" fmla="val 126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38ECD8-9ABE-4153-9BD4-6FD987446D91}">
      <dsp:nvSpPr>
        <dsp:cNvPr id="0" name=""/>
        <dsp:cNvSpPr/>
      </dsp:nvSpPr>
      <dsp:spPr>
        <a:xfrm>
          <a:off x="1645642" y="677515"/>
          <a:ext cx="4811509" cy="4811509"/>
        </a:xfrm>
        <a:prstGeom prst="blockArc">
          <a:avLst>
            <a:gd name="adj1" fmla="val 5400000"/>
            <a:gd name="adj2" fmla="val 90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427990-5A82-4F66-B86E-8558C1BE0A4D}">
      <dsp:nvSpPr>
        <dsp:cNvPr id="0" name=""/>
        <dsp:cNvSpPr/>
      </dsp:nvSpPr>
      <dsp:spPr>
        <a:xfrm>
          <a:off x="1645642" y="677515"/>
          <a:ext cx="4811509" cy="4811509"/>
        </a:xfrm>
        <a:prstGeom prst="blockArc">
          <a:avLst>
            <a:gd name="adj1" fmla="val 1800000"/>
            <a:gd name="adj2" fmla="val 54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725583-89FD-493E-AE57-83BD3E9EF9A7}">
      <dsp:nvSpPr>
        <dsp:cNvPr id="0" name=""/>
        <dsp:cNvSpPr/>
      </dsp:nvSpPr>
      <dsp:spPr>
        <a:xfrm>
          <a:off x="1645642" y="677515"/>
          <a:ext cx="4811509" cy="4811509"/>
        </a:xfrm>
        <a:prstGeom prst="blockArc">
          <a:avLst>
            <a:gd name="adj1" fmla="val 19800000"/>
            <a:gd name="adj2" fmla="val 1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D3496A-510F-4E30-95C4-3E3567622D53}">
      <dsp:nvSpPr>
        <dsp:cNvPr id="0" name=""/>
        <dsp:cNvSpPr/>
      </dsp:nvSpPr>
      <dsp:spPr>
        <a:xfrm>
          <a:off x="1645642" y="677515"/>
          <a:ext cx="4811509" cy="4811509"/>
        </a:xfrm>
        <a:prstGeom prst="blockArc">
          <a:avLst>
            <a:gd name="adj1" fmla="val 16200000"/>
            <a:gd name="adj2" fmla="val 19800000"/>
            <a:gd name="adj3" fmla="val 45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8EC98-1F85-4AC4-8ACB-13CF0F953C8F}">
      <dsp:nvSpPr>
        <dsp:cNvPr id="0" name=""/>
        <dsp:cNvSpPr/>
      </dsp:nvSpPr>
      <dsp:spPr>
        <a:xfrm>
          <a:off x="2971385" y="2003258"/>
          <a:ext cx="2160022" cy="21600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Sujetos obligados</a:t>
          </a:r>
          <a:endParaRPr lang="es-ES" sz="2200" kern="1200" dirty="0"/>
        </a:p>
      </dsp:txBody>
      <dsp:txXfrm>
        <a:off x="2971385" y="2003258"/>
        <a:ext cx="2160022" cy="2160022"/>
      </dsp:txXfrm>
    </dsp:sp>
    <dsp:sp modelId="{BEB1970D-9BA3-4CB5-B528-6825F9ABA0CB}">
      <dsp:nvSpPr>
        <dsp:cNvPr id="0" name=""/>
        <dsp:cNvSpPr/>
      </dsp:nvSpPr>
      <dsp:spPr>
        <a:xfrm>
          <a:off x="3223591" y="-24060"/>
          <a:ext cx="1655612" cy="1512015"/>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Administración pública de la Comunidad Autónoma de Canarias</a:t>
          </a:r>
          <a:endParaRPr lang="es-ES" sz="1400" kern="1200" dirty="0"/>
        </a:p>
      </dsp:txBody>
      <dsp:txXfrm>
        <a:off x="3223591" y="-24060"/>
        <a:ext cx="1655612" cy="1512015"/>
      </dsp:txXfrm>
    </dsp:sp>
    <dsp:sp modelId="{5355C98D-BC04-428C-9549-8F1408B6498C}">
      <dsp:nvSpPr>
        <dsp:cNvPr id="0" name=""/>
        <dsp:cNvSpPr/>
      </dsp:nvSpPr>
      <dsp:spPr>
        <a:xfrm>
          <a:off x="5207398" y="1151601"/>
          <a:ext cx="1760606" cy="1512015"/>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Cabildos insulares y ayuntamientos</a:t>
          </a:r>
          <a:endParaRPr lang="es-ES" sz="1400" kern="1200" dirty="0"/>
        </a:p>
      </dsp:txBody>
      <dsp:txXfrm>
        <a:off x="5207398" y="1151601"/>
        <a:ext cx="1760606" cy="1512015"/>
      </dsp:txXfrm>
    </dsp:sp>
    <dsp:sp modelId="{6715EED0-D4DE-424D-824F-05B09D0EAF76}">
      <dsp:nvSpPr>
        <dsp:cNvPr id="0" name=""/>
        <dsp:cNvSpPr/>
      </dsp:nvSpPr>
      <dsp:spPr>
        <a:xfrm>
          <a:off x="5331694" y="3502923"/>
          <a:ext cx="1512015" cy="1512015"/>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Universidades públicas</a:t>
          </a:r>
          <a:endParaRPr lang="es-ES" sz="1400" kern="1200" dirty="0"/>
        </a:p>
      </dsp:txBody>
      <dsp:txXfrm>
        <a:off x="5331694" y="3502923"/>
        <a:ext cx="1512015" cy="1512015"/>
      </dsp:txXfrm>
    </dsp:sp>
    <dsp:sp modelId="{4244C462-DB53-4C7B-8F92-0C570E8B56E1}">
      <dsp:nvSpPr>
        <dsp:cNvPr id="0" name=""/>
        <dsp:cNvSpPr/>
      </dsp:nvSpPr>
      <dsp:spPr>
        <a:xfrm>
          <a:off x="3088863" y="4630018"/>
          <a:ext cx="1925068" cy="1609147"/>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Organismos autónomos, entidades empresariales y entidades de Derecho público</a:t>
          </a:r>
          <a:endParaRPr lang="es-ES" sz="1400" kern="1200" dirty="0"/>
        </a:p>
      </dsp:txBody>
      <dsp:txXfrm>
        <a:off x="3088863" y="4630018"/>
        <a:ext cx="1925068" cy="1609147"/>
      </dsp:txXfrm>
    </dsp:sp>
    <dsp:sp modelId="{095A5379-BD01-4294-9F10-EEC93F29A0F2}">
      <dsp:nvSpPr>
        <dsp:cNvPr id="0" name=""/>
        <dsp:cNvSpPr/>
      </dsp:nvSpPr>
      <dsp:spPr>
        <a:xfrm>
          <a:off x="1259084" y="3502923"/>
          <a:ext cx="1512015" cy="1512015"/>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Sociedades mercantiles, fundaciones y consorcios </a:t>
          </a:r>
          <a:endParaRPr lang="es-ES" sz="1400" kern="1200" dirty="0"/>
        </a:p>
      </dsp:txBody>
      <dsp:txXfrm>
        <a:off x="1259084" y="3502923"/>
        <a:ext cx="1512015" cy="1512015"/>
      </dsp:txXfrm>
    </dsp:sp>
    <dsp:sp modelId="{84E2C7A3-D9A5-4DB6-841A-89991D255B3A}">
      <dsp:nvSpPr>
        <dsp:cNvPr id="0" name=""/>
        <dsp:cNvSpPr/>
      </dsp:nvSpPr>
      <dsp:spPr>
        <a:xfrm>
          <a:off x="1104488" y="1151601"/>
          <a:ext cx="1821208" cy="1512015"/>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Asociaciones constituidas por los organismos previstos en este apartado</a:t>
          </a:r>
          <a:endParaRPr lang="es-ES" sz="1400" kern="1200" dirty="0"/>
        </a:p>
      </dsp:txBody>
      <dsp:txXfrm>
        <a:off x="1104488" y="1151601"/>
        <a:ext cx="1821208" cy="151201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427990-5A82-4F66-B86E-8558C1BE0A4D}">
      <dsp:nvSpPr>
        <dsp:cNvPr id="0" name=""/>
        <dsp:cNvSpPr/>
      </dsp:nvSpPr>
      <dsp:spPr>
        <a:xfrm>
          <a:off x="1553165" y="767182"/>
          <a:ext cx="5114263" cy="5114263"/>
        </a:xfrm>
        <a:prstGeom prst="blockArc">
          <a:avLst>
            <a:gd name="adj1" fmla="val 11880000"/>
            <a:gd name="adj2" fmla="val 1620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725583-89FD-493E-AE57-83BD3E9EF9A7}">
      <dsp:nvSpPr>
        <dsp:cNvPr id="0" name=""/>
        <dsp:cNvSpPr/>
      </dsp:nvSpPr>
      <dsp:spPr>
        <a:xfrm>
          <a:off x="1553165" y="767182"/>
          <a:ext cx="5114263" cy="5114263"/>
        </a:xfrm>
        <a:prstGeom prst="blockArc">
          <a:avLst>
            <a:gd name="adj1" fmla="val 7560000"/>
            <a:gd name="adj2" fmla="val 1188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2D7C5F-50DE-4944-91A0-04332F8267F1}">
      <dsp:nvSpPr>
        <dsp:cNvPr id="0" name=""/>
        <dsp:cNvSpPr/>
      </dsp:nvSpPr>
      <dsp:spPr>
        <a:xfrm>
          <a:off x="1553165" y="767182"/>
          <a:ext cx="5114263" cy="5114263"/>
        </a:xfrm>
        <a:prstGeom prst="blockArc">
          <a:avLst>
            <a:gd name="adj1" fmla="val 3240000"/>
            <a:gd name="adj2" fmla="val 756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5848C7-CA08-49EB-976A-8950E4F5777E}">
      <dsp:nvSpPr>
        <dsp:cNvPr id="0" name=""/>
        <dsp:cNvSpPr/>
      </dsp:nvSpPr>
      <dsp:spPr>
        <a:xfrm>
          <a:off x="1553165" y="767182"/>
          <a:ext cx="5114263" cy="5114263"/>
        </a:xfrm>
        <a:prstGeom prst="blockArc">
          <a:avLst>
            <a:gd name="adj1" fmla="val 20520000"/>
            <a:gd name="adj2" fmla="val 324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D3496A-510F-4E30-95C4-3E3567622D53}">
      <dsp:nvSpPr>
        <dsp:cNvPr id="0" name=""/>
        <dsp:cNvSpPr/>
      </dsp:nvSpPr>
      <dsp:spPr>
        <a:xfrm>
          <a:off x="1553165" y="767182"/>
          <a:ext cx="5114263" cy="5114263"/>
        </a:xfrm>
        <a:prstGeom prst="blockArc">
          <a:avLst>
            <a:gd name="adj1" fmla="val 16200000"/>
            <a:gd name="adj2" fmla="val 20520000"/>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8EC98-1F85-4AC4-8ACB-13CF0F953C8F}">
      <dsp:nvSpPr>
        <dsp:cNvPr id="0" name=""/>
        <dsp:cNvSpPr/>
      </dsp:nvSpPr>
      <dsp:spPr>
        <a:xfrm>
          <a:off x="2933715" y="2147732"/>
          <a:ext cx="2353163" cy="23531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Sujetos obligados</a:t>
          </a:r>
          <a:endParaRPr lang="es-ES" sz="2200" kern="1200" dirty="0"/>
        </a:p>
      </dsp:txBody>
      <dsp:txXfrm>
        <a:off x="2933715" y="2147732"/>
        <a:ext cx="2353163" cy="2353163"/>
      </dsp:txXfrm>
    </dsp:sp>
    <dsp:sp modelId="{BEB1970D-9BA3-4CB5-B528-6825F9ABA0CB}">
      <dsp:nvSpPr>
        <dsp:cNvPr id="0" name=""/>
        <dsp:cNvSpPr/>
      </dsp:nvSpPr>
      <dsp:spPr>
        <a:xfrm>
          <a:off x="3286690" y="2875"/>
          <a:ext cx="1647214" cy="1647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Partidos políticos</a:t>
          </a:r>
          <a:endParaRPr lang="es-ES" sz="1600" kern="1200" dirty="0"/>
        </a:p>
      </dsp:txBody>
      <dsp:txXfrm>
        <a:off x="3286690" y="2875"/>
        <a:ext cx="1647214" cy="1647214"/>
      </dsp:txXfrm>
    </dsp:sp>
    <dsp:sp modelId="{7D5D44A9-7203-461A-A370-D1D5EB53FF5C}">
      <dsp:nvSpPr>
        <dsp:cNvPr id="0" name=""/>
        <dsp:cNvSpPr/>
      </dsp:nvSpPr>
      <dsp:spPr>
        <a:xfrm>
          <a:off x="5662269" y="1728834"/>
          <a:ext cx="1647214" cy="1647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Organizaciones sindicales</a:t>
          </a:r>
          <a:endParaRPr lang="es-ES" sz="1600" kern="1200" dirty="0"/>
        </a:p>
      </dsp:txBody>
      <dsp:txXfrm>
        <a:off x="5662269" y="1728834"/>
        <a:ext cx="1647214" cy="1647214"/>
      </dsp:txXfrm>
    </dsp:sp>
    <dsp:sp modelId="{368251CE-2DDD-4F53-AF9F-60ED1D7603B5}">
      <dsp:nvSpPr>
        <dsp:cNvPr id="0" name=""/>
        <dsp:cNvSpPr/>
      </dsp:nvSpPr>
      <dsp:spPr>
        <a:xfrm>
          <a:off x="4634121" y="4521495"/>
          <a:ext cx="1888729" cy="1647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Organizaciones empresariales</a:t>
          </a:r>
          <a:endParaRPr lang="es-ES" sz="1600" kern="1200" dirty="0"/>
        </a:p>
      </dsp:txBody>
      <dsp:txXfrm>
        <a:off x="4634121" y="4521495"/>
        <a:ext cx="1888729" cy="1647214"/>
      </dsp:txXfrm>
    </dsp:sp>
    <dsp:sp modelId="{5355C98D-BC04-428C-9549-8F1408B6498C}">
      <dsp:nvSpPr>
        <dsp:cNvPr id="0" name=""/>
        <dsp:cNvSpPr/>
      </dsp:nvSpPr>
      <dsp:spPr>
        <a:xfrm>
          <a:off x="1818501" y="4521495"/>
          <a:ext cx="1647214" cy="1647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Entidades privadas (superior a 60.000 €</a:t>
          </a:r>
          <a:r>
            <a:rPr lang="es-ES" sz="1400" kern="1200" dirty="0" smtClean="0"/>
            <a:t>)</a:t>
          </a:r>
          <a:endParaRPr lang="es-ES" sz="1400" kern="1200" dirty="0"/>
        </a:p>
      </dsp:txBody>
      <dsp:txXfrm>
        <a:off x="1818501" y="4521495"/>
        <a:ext cx="1647214" cy="1647214"/>
      </dsp:txXfrm>
    </dsp:sp>
    <dsp:sp modelId="{6715EED0-D4DE-424D-824F-05B09D0EAF76}">
      <dsp:nvSpPr>
        <dsp:cNvPr id="0" name=""/>
        <dsp:cNvSpPr/>
      </dsp:nvSpPr>
      <dsp:spPr>
        <a:xfrm>
          <a:off x="763009" y="1629968"/>
          <a:ext cx="1943416" cy="18449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Entidades privadas (30% del total de ingresos anuales y mínimo de 5.000 €)</a:t>
          </a:r>
          <a:endParaRPr lang="es-ES" sz="1600" kern="1200" dirty="0"/>
        </a:p>
      </dsp:txBody>
      <dsp:txXfrm>
        <a:off x="763009" y="1629968"/>
        <a:ext cx="1943416" cy="18449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34E216-A686-4D1C-B660-75C5E0C794B2}">
      <dsp:nvSpPr>
        <dsp:cNvPr id="0" name=""/>
        <dsp:cNvSpPr/>
      </dsp:nvSpPr>
      <dsp:spPr>
        <a:xfrm>
          <a:off x="4772611" y="1145982"/>
          <a:ext cx="1101497" cy="524212"/>
        </a:xfrm>
        <a:custGeom>
          <a:avLst/>
          <a:gdLst/>
          <a:ahLst/>
          <a:cxnLst/>
          <a:rect l="0" t="0" r="0" b="0"/>
          <a:pathLst>
            <a:path>
              <a:moveTo>
                <a:pt x="0" y="0"/>
              </a:moveTo>
              <a:lnTo>
                <a:pt x="0" y="357235"/>
              </a:lnTo>
              <a:lnTo>
                <a:pt x="1101497" y="357235"/>
              </a:lnTo>
              <a:lnTo>
                <a:pt x="1101497" y="524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EEDB0-7909-4A14-A15E-42CB68EF8A8D}">
      <dsp:nvSpPr>
        <dsp:cNvPr id="0" name=""/>
        <dsp:cNvSpPr/>
      </dsp:nvSpPr>
      <dsp:spPr>
        <a:xfrm>
          <a:off x="3671113" y="2814751"/>
          <a:ext cx="1101497" cy="524212"/>
        </a:xfrm>
        <a:custGeom>
          <a:avLst/>
          <a:gdLst/>
          <a:ahLst/>
          <a:cxnLst/>
          <a:rect l="0" t="0" r="0" b="0"/>
          <a:pathLst>
            <a:path>
              <a:moveTo>
                <a:pt x="0" y="0"/>
              </a:moveTo>
              <a:lnTo>
                <a:pt x="0" y="357235"/>
              </a:lnTo>
              <a:lnTo>
                <a:pt x="1101497" y="357235"/>
              </a:lnTo>
              <a:lnTo>
                <a:pt x="1101497" y="5242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10B4C5-D14E-4F89-9EB9-E6A2205BA41C}">
      <dsp:nvSpPr>
        <dsp:cNvPr id="0" name=""/>
        <dsp:cNvSpPr/>
      </dsp:nvSpPr>
      <dsp:spPr>
        <a:xfrm>
          <a:off x="2569616" y="2814751"/>
          <a:ext cx="1101497" cy="524212"/>
        </a:xfrm>
        <a:custGeom>
          <a:avLst/>
          <a:gdLst/>
          <a:ahLst/>
          <a:cxnLst/>
          <a:rect l="0" t="0" r="0" b="0"/>
          <a:pathLst>
            <a:path>
              <a:moveTo>
                <a:pt x="1101497" y="0"/>
              </a:moveTo>
              <a:lnTo>
                <a:pt x="1101497" y="357235"/>
              </a:lnTo>
              <a:lnTo>
                <a:pt x="0" y="357235"/>
              </a:lnTo>
              <a:lnTo>
                <a:pt x="0" y="52421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215407-7EC0-4CEC-81F1-7E9C0849C0E5}">
      <dsp:nvSpPr>
        <dsp:cNvPr id="0" name=""/>
        <dsp:cNvSpPr/>
      </dsp:nvSpPr>
      <dsp:spPr>
        <a:xfrm>
          <a:off x="3671113" y="1145982"/>
          <a:ext cx="1101497" cy="524212"/>
        </a:xfrm>
        <a:custGeom>
          <a:avLst/>
          <a:gdLst/>
          <a:ahLst/>
          <a:cxnLst/>
          <a:rect l="0" t="0" r="0" b="0"/>
          <a:pathLst>
            <a:path>
              <a:moveTo>
                <a:pt x="1101497" y="0"/>
              </a:moveTo>
              <a:lnTo>
                <a:pt x="1101497" y="357235"/>
              </a:lnTo>
              <a:lnTo>
                <a:pt x="0" y="357235"/>
              </a:lnTo>
              <a:lnTo>
                <a:pt x="0" y="524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C4850-66CD-4FE0-91FC-AE30E10E9A7B}">
      <dsp:nvSpPr>
        <dsp:cNvPr id="0" name=""/>
        <dsp:cNvSpPr/>
      </dsp:nvSpPr>
      <dsp:spPr>
        <a:xfrm>
          <a:off x="3871386" y="1426"/>
          <a:ext cx="1802450" cy="1144556"/>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9248C-2B0D-4DF8-9F06-069713FB3666}">
      <dsp:nvSpPr>
        <dsp:cNvPr id="0" name=""/>
        <dsp:cNvSpPr/>
      </dsp:nvSpPr>
      <dsp:spPr>
        <a:xfrm>
          <a:off x="4071658" y="191685"/>
          <a:ext cx="1802450" cy="1144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ITCanarias</a:t>
          </a:r>
          <a:endParaRPr lang="es-ES" sz="2800" kern="1200" dirty="0"/>
        </a:p>
      </dsp:txBody>
      <dsp:txXfrm>
        <a:off x="4071658" y="191685"/>
        <a:ext cx="1802450" cy="1144556"/>
      </dsp:txXfrm>
    </dsp:sp>
    <dsp:sp modelId="{3BFB32E3-F533-4812-847C-C84491FDE2DD}">
      <dsp:nvSpPr>
        <dsp:cNvPr id="0" name=""/>
        <dsp:cNvSpPr/>
      </dsp:nvSpPr>
      <dsp:spPr>
        <a:xfrm>
          <a:off x="2769888" y="1670195"/>
          <a:ext cx="1802450" cy="1144556"/>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041170-A473-4F97-A931-5C83A4AA343F}">
      <dsp:nvSpPr>
        <dsp:cNvPr id="0" name=""/>
        <dsp:cNvSpPr/>
      </dsp:nvSpPr>
      <dsp:spPr>
        <a:xfrm>
          <a:off x="2970160" y="1860454"/>
          <a:ext cx="1802450" cy="1144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ICPA</a:t>
          </a:r>
          <a:endParaRPr lang="es-ES" sz="2800" kern="1200" dirty="0"/>
        </a:p>
      </dsp:txBody>
      <dsp:txXfrm>
        <a:off x="2970160" y="1860454"/>
        <a:ext cx="1802450" cy="1144556"/>
      </dsp:txXfrm>
    </dsp:sp>
    <dsp:sp modelId="{D387A82B-8913-42DF-AD9B-54335CF0793C}">
      <dsp:nvSpPr>
        <dsp:cNvPr id="0" name=""/>
        <dsp:cNvSpPr/>
      </dsp:nvSpPr>
      <dsp:spPr>
        <a:xfrm>
          <a:off x="1668390" y="3338964"/>
          <a:ext cx="1802450" cy="1144556"/>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05070-5133-427E-BB68-3D3574DC17A8}">
      <dsp:nvSpPr>
        <dsp:cNvPr id="0" name=""/>
        <dsp:cNvSpPr/>
      </dsp:nvSpPr>
      <dsp:spPr>
        <a:xfrm>
          <a:off x="1868663" y="3529223"/>
          <a:ext cx="1802450" cy="1144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ICIO</a:t>
          </a:r>
          <a:endParaRPr lang="es-ES" sz="2800" kern="1200" dirty="0"/>
        </a:p>
      </dsp:txBody>
      <dsp:txXfrm>
        <a:off x="1868663" y="3529223"/>
        <a:ext cx="1802450" cy="1144556"/>
      </dsp:txXfrm>
    </dsp:sp>
    <dsp:sp modelId="{245F84A4-0D6B-4A6C-928F-2AAD65F84204}">
      <dsp:nvSpPr>
        <dsp:cNvPr id="0" name=""/>
        <dsp:cNvSpPr/>
      </dsp:nvSpPr>
      <dsp:spPr>
        <a:xfrm>
          <a:off x="3871386" y="3338964"/>
          <a:ext cx="1802450" cy="1144556"/>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0A93B6-EB1B-4F64-9499-768301DE57B3}">
      <dsp:nvSpPr>
        <dsp:cNvPr id="0" name=""/>
        <dsp:cNvSpPr/>
      </dsp:nvSpPr>
      <dsp:spPr>
        <a:xfrm>
          <a:off x="4071658" y="3529223"/>
          <a:ext cx="1802450" cy="1144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ICS</a:t>
          </a:r>
          <a:endParaRPr lang="es-ES" sz="2800" kern="1200" dirty="0"/>
        </a:p>
      </dsp:txBody>
      <dsp:txXfrm>
        <a:off x="4071658" y="3529223"/>
        <a:ext cx="1802450" cy="1144556"/>
      </dsp:txXfrm>
    </dsp:sp>
    <dsp:sp modelId="{D1D089E1-AB35-4687-8639-DD5460F35EB3}">
      <dsp:nvSpPr>
        <dsp:cNvPr id="0" name=""/>
        <dsp:cNvSpPr/>
      </dsp:nvSpPr>
      <dsp:spPr>
        <a:xfrm>
          <a:off x="4972884" y="1670195"/>
          <a:ext cx="1802450" cy="1144556"/>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DCCB9-1283-4FAB-8C45-C0FD0207ACC9}">
      <dsp:nvSpPr>
        <dsp:cNvPr id="0" name=""/>
        <dsp:cNvSpPr/>
      </dsp:nvSpPr>
      <dsp:spPr>
        <a:xfrm>
          <a:off x="5173156" y="1860454"/>
          <a:ext cx="1802450" cy="11445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kern="1200" dirty="0" smtClean="0"/>
            <a:t>ITV</a:t>
          </a:r>
          <a:endParaRPr lang="es-ES" sz="2800" kern="1200" dirty="0"/>
        </a:p>
      </dsp:txBody>
      <dsp:txXfrm>
        <a:off x="5173156" y="1860454"/>
        <a:ext cx="1802450" cy="11445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2ACCE7-B480-49C6-A140-13E8E790DEEB}">
      <dsp:nvSpPr>
        <dsp:cNvPr id="0" name=""/>
        <dsp:cNvSpPr/>
      </dsp:nvSpPr>
      <dsp:spPr>
        <a:xfrm>
          <a:off x="2337364" y="150413"/>
          <a:ext cx="3112013" cy="3112013"/>
        </a:xfrm>
        <a:prstGeom prst="ellipse">
          <a:avLst/>
        </a:prstGeom>
        <a:solidFill>
          <a:srgbClr val="8B8B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bg1"/>
              </a:solidFill>
            </a:rPr>
            <a:t>ICPA</a:t>
          </a:r>
        </a:p>
        <a:p>
          <a:pPr lvl="0" algn="ctr" defTabSz="1422400">
            <a:lnSpc>
              <a:spcPct val="90000"/>
            </a:lnSpc>
            <a:spcBef>
              <a:spcPct val="0"/>
            </a:spcBef>
            <a:spcAft>
              <a:spcPct val="35000"/>
            </a:spcAft>
          </a:pPr>
          <a:r>
            <a:rPr lang="es-ES" sz="1500" b="0" kern="1200" dirty="0" smtClean="0">
              <a:solidFill>
                <a:schemeClr val="bg1"/>
              </a:solidFill>
            </a:rPr>
            <a:t>Grado de cumplimiento en relación a las obligaciones de transparencia en publicidad activa</a:t>
          </a:r>
          <a:endParaRPr lang="es-ES" sz="1500" b="0" kern="1200" dirty="0">
            <a:solidFill>
              <a:schemeClr val="bg1"/>
            </a:solidFill>
          </a:endParaRPr>
        </a:p>
      </dsp:txBody>
      <dsp:txXfrm>
        <a:off x="2752299" y="695016"/>
        <a:ext cx="2282143" cy="1400406"/>
      </dsp:txXfrm>
    </dsp:sp>
    <dsp:sp modelId="{692D4DE0-A29E-499E-BD7B-1C8BAF4A5215}">
      <dsp:nvSpPr>
        <dsp:cNvPr id="0" name=""/>
        <dsp:cNvSpPr/>
      </dsp:nvSpPr>
      <dsp:spPr>
        <a:xfrm>
          <a:off x="3460282" y="2095422"/>
          <a:ext cx="3112013" cy="3112013"/>
        </a:xfrm>
        <a:prstGeom prst="ellipse">
          <a:avLst/>
        </a:prstGeom>
        <a:solidFill>
          <a:srgbClr val="DBA817">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bg1"/>
              </a:solidFill>
            </a:rPr>
            <a:t>ICS</a:t>
          </a:r>
        </a:p>
        <a:p>
          <a:pPr lvl="0" algn="ctr" defTabSz="1422400">
            <a:lnSpc>
              <a:spcPct val="90000"/>
            </a:lnSpc>
            <a:spcBef>
              <a:spcPct val="0"/>
            </a:spcBef>
            <a:spcAft>
              <a:spcPct val="35000"/>
            </a:spcAft>
          </a:pPr>
          <a:r>
            <a:rPr lang="es-ES" sz="1500" kern="1200" dirty="0" smtClean="0">
              <a:solidFill>
                <a:schemeClr val="bg1"/>
              </a:solidFill>
            </a:rPr>
            <a:t>Grado de cumplimiento de las obligaciones con respecto al soporte donde residen</a:t>
          </a:r>
          <a:endParaRPr lang="es-ES" sz="1500" kern="1200" dirty="0">
            <a:solidFill>
              <a:schemeClr val="bg1"/>
            </a:solidFill>
          </a:endParaRPr>
        </a:p>
      </dsp:txBody>
      <dsp:txXfrm>
        <a:off x="4412039" y="2899359"/>
        <a:ext cx="1867208" cy="1711607"/>
      </dsp:txXfrm>
    </dsp:sp>
    <dsp:sp modelId="{40014269-5850-49C6-B51F-B89702224DD1}">
      <dsp:nvSpPr>
        <dsp:cNvPr id="0" name=""/>
        <dsp:cNvSpPr/>
      </dsp:nvSpPr>
      <dsp:spPr>
        <a:xfrm>
          <a:off x="1214445" y="2095422"/>
          <a:ext cx="3112013" cy="3112013"/>
        </a:xfrm>
        <a:prstGeom prst="ellipse">
          <a:avLst/>
        </a:prstGeom>
        <a:solidFill>
          <a:srgbClr val="DBA817">
            <a:alpha val="7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ES" sz="3200" kern="1200" dirty="0" smtClean="0">
              <a:solidFill>
                <a:schemeClr val="bg1"/>
              </a:solidFill>
            </a:rPr>
            <a:t>ICIO</a:t>
          </a:r>
        </a:p>
        <a:p>
          <a:pPr lvl="0" algn="ctr" defTabSz="1422400">
            <a:lnSpc>
              <a:spcPct val="90000"/>
            </a:lnSpc>
            <a:spcBef>
              <a:spcPct val="0"/>
            </a:spcBef>
            <a:spcAft>
              <a:spcPct val="35000"/>
            </a:spcAft>
          </a:pPr>
          <a:r>
            <a:rPr lang="es-ES" sz="1500" kern="1200" dirty="0" smtClean="0">
              <a:solidFill>
                <a:schemeClr val="bg1"/>
              </a:solidFill>
            </a:rPr>
            <a:t>Grado de cumplimiento de las obligaciones en la publicación y el contenido</a:t>
          </a:r>
          <a:endParaRPr lang="es-ES" sz="1500" kern="1200" dirty="0">
            <a:solidFill>
              <a:schemeClr val="bg1"/>
            </a:solidFill>
          </a:endParaRPr>
        </a:p>
      </dsp:txBody>
      <dsp:txXfrm>
        <a:off x="1507493" y="2899359"/>
        <a:ext cx="1867208" cy="17116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858F4-B7AB-49C2-BFCE-5EC6A7037000}">
      <dsp:nvSpPr>
        <dsp:cNvPr id="0" name=""/>
        <dsp:cNvSpPr/>
      </dsp:nvSpPr>
      <dsp:spPr>
        <a:xfrm>
          <a:off x="571505" y="1353"/>
          <a:ext cx="3439788" cy="738640"/>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Indicador de Cumplimiento de la Información Obligatoria (ICIO)</a:t>
          </a:r>
          <a:endParaRPr lang="es-ES" sz="1900" kern="1200" dirty="0"/>
        </a:p>
      </dsp:txBody>
      <dsp:txXfrm>
        <a:off x="571505" y="1353"/>
        <a:ext cx="3439788" cy="738640"/>
      </dsp:txXfrm>
    </dsp:sp>
    <dsp:sp modelId="{B08C2ACA-AAA3-4A1C-81B6-1657E896A834}">
      <dsp:nvSpPr>
        <dsp:cNvPr id="0" name=""/>
        <dsp:cNvSpPr/>
      </dsp:nvSpPr>
      <dsp:spPr>
        <a:xfrm>
          <a:off x="915484" y="739994"/>
          <a:ext cx="343978" cy="553980"/>
        </a:xfrm>
        <a:custGeom>
          <a:avLst/>
          <a:gdLst/>
          <a:ahLst/>
          <a:cxnLst/>
          <a:rect l="0" t="0" r="0" b="0"/>
          <a:pathLst>
            <a:path>
              <a:moveTo>
                <a:pt x="0" y="0"/>
              </a:moveTo>
              <a:lnTo>
                <a:pt x="0" y="553980"/>
              </a:lnTo>
              <a:lnTo>
                <a:pt x="343978" y="553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DEDAE-EF54-4020-AC27-3FD98D67F5A7}">
      <dsp:nvSpPr>
        <dsp:cNvPr id="0" name=""/>
        <dsp:cNvSpPr/>
      </dsp:nvSpPr>
      <dsp:spPr>
        <a:xfrm>
          <a:off x="1259462" y="924654"/>
          <a:ext cx="1753319"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Contenido</a:t>
          </a:r>
          <a:endParaRPr lang="es-ES" sz="2000" kern="1200" dirty="0"/>
        </a:p>
      </dsp:txBody>
      <dsp:txXfrm>
        <a:off x="1259462" y="924654"/>
        <a:ext cx="1753319" cy="738640"/>
      </dsp:txXfrm>
    </dsp:sp>
    <dsp:sp modelId="{B9CD4E91-1D3D-499A-A221-69EC0E3CEDA5}">
      <dsp:nvSpPr>
        <dsp:cNvPr id="0" name=""/>
        <dsp:cNvSpPr/>
      </dsp:nvSpPr>
      <dsp:spPr>
        <a:xfrm>
          <a:off x="915484" y="739994"/>
          <a:ext cx="343978" cy="1477280"/>
        </a:xfrm>
        <a:custGeom>
          <a:avLst/>
          <a:gdLst/>
          <a:ahLst/>
          <a:cxnLst/>
          <a:rect l="0" t="0" r="0" b="0"/>
          <a:pathLst>
            <a:path>
              <a:moveTo>
                <a:pt x="0" y="0"/>
              </a:moveTo>
              <a:lnTo>
                <a:pt x="0" y="1477280"/>
              </a:lnTo>
              <a:lnTo>
                <a:pt x="343978" y="1477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408AF5-3178-4D86-AF29-F62366C2ED06}">
      <dsp:nvSpPr>
        <dsp:cNvPr id="0" name=""/>
        <dsp:cNvSpPr/>
      </dsp:nvSpPr>
      <dsp:spPr>
        <a:xfrm>
          <a:off x="1259462" y="1847954"/>
          <a:ext cx="1753307"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Forma de publicación</a:t>
          </a:r>
          <a:endParaRPr lang="es-ES" sz="2000" kern="1200" dirty="0"/>
        </a:p>
      </dsp:txBody>
      <dsp:txXfrm>
        <a:off x="1259462" y="1847954"/>
        <a:ext cx="1753307" cy="738640"/>
      </dsp:txXfrm>
    </dsp:sp>
    <dsp:sp modelId="{0C77F3E3-2DBF-43D1-9388-3579F44DBD02}">
      <dsp:nvSpPr>
        <dsp:cNvPr id="0" name=""/>
        <dsp:cNvSpPr/>
      </dsp:nvSpPr>
      <dsp:spPr>
        <a:xfrm>
          <a:off x="915484" y="739994"/>
          <a:ext cx="343978" cy="2400581"/>
        </a:xfrm>
        <a:custGeom>
          <a:avLst/>
          <a:gdLst/>
          <a:ahLst/>
          <a:cxnLst/>
          <a:rect l="0" t="0" r="0" b="0"/>
          <a:pathLst>
            <a:path>
              <a:moveTo>
                <a:pt x="0" y="0"/>
              </a:moveTo>
              <a:lnTo>
                <a:pt x="0" y="2400581"/>
              </a:lnTo>
              <a:lnTo>
                <a:pt x="343978" y="24005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53596A-8314-4ECC-A791-B7409B116110}">
      <dsp:nvSpPr>
        <dsp:cNvPr id="0" name=""/>
        <dsp:cNvSpPr/>
      </dsp:nvSpPr>
      <dsp:spPr>
        <a:xfrm>
          <a:off x="1259462" y="2771255"/>
          <a:ext cx="1753319"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Actualización</a:t>
          </a:r>
          <a:endParaRPr lang="es-ES" sz="2000" kern="1200" dirty="0"/>
        </a:p>
      </dsp:txBody>
      <dsp:txXfrm>
        <a:off x="1259462" y="2771255"/>
        <a:ext cx="1753319" cy="738640"/>
      </dsp:txXfrm>
    </dsp:sp>
    <dsp:sp modelId="{5547D0D2-C42C-4E38-86B3-E10CA85B07A1}">
      <dsp:nvSpPr>
        <dsp:cNvPr id="0" name=""/>
        <dsp:cNvSpPr/>
      </dsp:nvSpPr>
      <dsp:spPr>
        <a:xfrm>
          <a:off x="915484" y="739994"/>
          <a:ext cx="343978" cy="3323881"/>
        </a:xfrm>
        <a:custGeom>
          <a:avLst/>
          <a:gdLst/>
          <a:ahLst/>
          <a:cxnLst/>
          <a:rect l="0" t="0" r="0" b="0"/>
          <a:pathLst>
            <a:path>
              <a:moveTo>
                <a:pt x="0" y="0"/>
              </a:moveTo>
              <a:lnTo>
                <a:pt x="0" y="3323881"/>
              </a:lnTo>
              <a:lnTo>
                <a:pt x="343978" y="3323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4566A-B144-4B43-8D60-451B04D9B46A}">
      <dsp:nvSpPr>
        <dsp:cNvPr id="0" name=""/>
        <dsp:cNvSpPr/>
      </dsp:nvSpPr>
      <dsp:spPr>
        <a:xfrm>
          <a:off x="1259462" y="3694555"/>
          <a:ext cx="1753319"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Accesibilidad</a:t>
          </a:r>
          <a:endParaRPr lang="es-ES" sz="2000" kern="1200" dirty="0"/>
        </a:p>
      </dsp:txBody>
      <dsp:txXfrm>
        <a:off x="1259462" y="3694555"/>
        <a:ext cx="1753319" cy="738640"/>
      </dsp:txXfrm>
    </dsp:sp>
    <dsp:sp modelId="{D10B3239-324E-40A9-B1C2-0733CD2FC6D7}">
      <dsp:nvSpPr>
        <dsp:cNvPr id="0" name=""/>
        <dsp:cNvSpPr/>
      </dsp:nvSpPr>
      <dsp:spPr>
        <a:xfrm>
          <a:off x="915484" y="739994"/>
          <a:ext cx="343978" cy="4247181"/>
        </a:xfrm>
        <a:custGeom>
          <a:avLst/>
          <a:gdLst/>
          <a:ahLst/>
          <a:cxnLst/>
          <a:rect l="0" t="0" r="0" b="0"/>
          <a:pathLst>
            <a:path>
              <a:moveTo>
                <a:pt x="0" y="0"/>
              </a:moveTo>
              <a:lnTo>
                <a:pt x="0" y="4247181"/>
              </a:lnTo>
              <a:lnTo>
                <a:pt x="343978" y="42471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59580A-9824-4C5E-93C7-552DA3087C69}">
      <dsp:nvSpPr>
        <dsp:cNvPr id="0" name=""/>
        <dsp:cNvSpPr/>
      </dsp:nvSpPr>
      <dsp:spPr>
        <a:xfrm>
          <a:off x="1259462" y="4617855"/>
          <a:ext cx="1753331"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Reutilización</a:t>
          </a:r>
          <a:endParaRPr lang="es-ES" sz="2000" kern="1200" dirty="0"/>
        </a:p>
      </dsp:txBody>
      <dsp:txXfrm>
        <a:off x="1259462" y="4617855"/>
        <a:ext cx="1753331" cy="738640"/>
      </dsp:txXfrm>
    </dsp:sp>
    <dsp:sp modelId="{64B1A8B8-2C6D-4842-95C2-CFB4D04CF8A3}">
      <dsp:nvSpPr>
        <dsp:cNvPr id="0" name=""/>
        <dsp:cNvSpPr/>
      </dsp:nvSpPr>
      <dsp:spPr>
        <a:xfrm>
          <a:off x="4380614" y="1353"/>
          <a:ext cx="3191812" cy="738640"/>
        </a:xfrm>
        <a:prstGeom prst="roundRect">
          <a:avLst>
            <a:gd name="adj" fmla="val 10000"/>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ES" sz="1900" kern="1200" dirty="0" smtClean="0"/>
            <a:t>Indicador de Cumplimiento del Soporte web (ICS)</a:t>
          </a:r>
          <a:endParaRPr lang="es-ES" sz="1900" kern="1200" dirty="0"/>
        </a:p>
      </dsp:txBody>
      <dsp:txXfrm>
        <a:off x="4380614" y="1353"/>
        <a:ext cx="3191812" cy="738640"/>
      </dsp:txXfrm>
    </dsp:sp>
    <dsp:sp modelId="{152205FA-4E0A-4A6E-B5A1-AF8B2D9C7B31}">
      <dsp:nvSpPr>
        <dsp:cNvPr id="0" name=""/>
        <dsp:cNvSpPr/>
      </dsp:nvSpPr>
      <dsp:spPr>
        <a:xfrm>
          <a:off x="4699795" y="739994"/>
          <a:ext cx="319181" cy="553980"/>
        </a:xfrm>
        <a:custGeom>
          <a:avLst/>
          <a:gdLst/>
          <a:ahLst/>
          <a:cxnLst/>
          <a:rect l="0" t="0" r="0" b="0"/>
          <a:pathLst>
            <a:path>
              <a:moveTo>
                <a:pt x="0" y="0"/>
              </a:moveTo>
              <a:lnTo>
                <a:pt x="0" y="553980"/>
              </a:lnTo>
              <a:lnTo>
                <a:pt x="319181" y="5539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8AFA80-1F5A-464C-BE81-AC676EF45399}">
      <dsp:nvSpPr>
        <dsp:cNvPr id="0" name=""/>
        <dsp:cNvSpPr/>
      </dsp:nvSpPr>
      <dsp:spPr>
        <a:xfrm>
          <a:off x="5018976" y="924654"/>
          <a:ext cx="1839072"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Lugar de publicación</a:t>
          </a:r>
          <a:endParaRPr lang="es-ES" sz="2000" kern="1200" dirty="0"/>
        </a:p>
      </dsp:txBody>
      <dsp:txXfrm>
        <a:off x="5018976" y="924654"/>
        <a:ext cx="1839072" cy="738640"/>
      </dsp:txXfrm>
    </dsp:sp>
    <dsp:sp modelId="{7CE23057-79B5-4EB6-BC86-66299FA663D0}">
      <dsp:nvSpPr>
        <dsp:cNvPr id="0" name=""/>
        <dsp:cNvSpPr/>
      </dsp:nvSpPr>
      <dsp:spPr>
        <a:xfrm>
          <a:off x="4699795" y="739994"/>
          <a:ext cx="319181" cy="1477280"/>
        </a:xfrm>
        <a:custGeom>
          <a:avLst/>
          <a:gdLst/>
          <a:ahLst/>
          <a:cxnLst/>
          <a:rect l="0" t="0" r="0" b="0"/>
          <a:pathLst>
            <a:path>
              <a:moveTo>
                <a:pt x="0" y="0"/>
              </a:moveTo>
              <a:lnTo>
                <a:pt x="0" y="1477280"/>
              </a:lnTo>
              <a:lnTo>
                <a:pt x="319181" y="1477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641E0-28D4-4B68-89E7-5ED1FEE55638}">
      <dsp:nvSpPr>
        <dsp:cNvPr id="0" name=""/>
        <dsp:cNvSpPr/>
      </dsp:nvSpPr>
      <dsp:spPr>
        <a:xfrm>
          <a:off x="5018976" y="1847954"/>
          <a:ext cx="1839060"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Accesibilidad web</a:t>
          </a:r>
          <a:endParaRPr lang="es-ES" sz="2000" kern="1200" dirty="0"/>
        </a:p>
      </dsp:txBody>
      <dsp:txXfrm>
        <a:off x="5018976" y="1847954"/>
        <a:ext cx="1839060" cy="738640"/>
      </dsp:txXfrm>
    </dsp:sp>
    <dsp:sp modelId="{9E2E526C-45C8-4E74-9D2D-1B49CBC33133}">
      <dsp:nvSpPr>
        <dsp:cNvPr id="0" name=""/>
        <dsp:cNvSpPr/>
      </dsp:nvSpPr>
      <dsp:spPr>
        <a:xfrm>
          <a:off x="4699795" y="739994"/>
          <a:ext cx="319181" cy="2400581"/>
        </a:xfrm>
        <a:custGeom>
          <a:avLst/>
          <a:gdLst/>
          <a:ahLst/>
          <a:cxnLst/>
          <a:rect l="0" t="0" r="0" b="0"/>
          <a:pathLst>
            <a:path>
              <a:moveTo>
                <a:pt x="0" y="0"/>
              </a:moveTo>
              <a:lnTo>
                <a:pt x="0" y="2400581"/>
              </a:lnTo>
              <a:lnTo>
                <a:pt x="319181" y="24005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70F09-10EF-49C6-A13A-0AD2BA7427FD}">
      <dsp:nvSpPr>
        <dsp:cNvPr id="0" name=""/>
        <dsp:cNvSpPr/>
      </dsp:nvSpPr>
      <dsp:spPr>
        <a:xfrm>
          <a:off x="5018976" y="2771255"/>
          <a:ext cx="1839060"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Estructura</a:t>
          </a:r>
          <a:endParaRPr lang="es-ES" sz="2000" kern="1200" dirty="0"/>
        </a:p>
      </dsp:txBody>
      <dsp:txXfrm>
        <a:off x="5018976" y="2771255"/>
        <a:ext cx="1839060" cy="738640"/>
      </dsp:txXfrm>
    </dsp:sp>
    <dsp:sp modelId="{BCE064C4-4565-4F43-BB2B-067CB6174BB6}">
      <dsp:nvSpPr>
        <dsp:cNvPr id="0" name=""/>
        <dsp:cNvSpPr/>
      </dsp:nvSpPr>
      <dsp:spPr>
        <a:xfrm>
          <a:off x="4699795" y="739994"/>
          <a:ext cx="319181" cy="3323881"/>
        </a:xfrm>
        <a:custGeom>
          <a:avLst/>
          <a:gdLst/>
          <a:ahLst/>
          <a:cxnLst/>
          <a:rect l="0" t="0" r="0" b="0"/>
          <a:pathLst>
            <a:path>
              <a:moveTo>
                <a:pt x="0" y="0"/>
              </a:moveTo>
              <a:lnTo>
                <a:pt x="0" y="3323881"/>
              </a:lnTo>
              <a:lnTo>
                <a:pt x="319181" y="33238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0566EB-5D89-4F6C-B05B-7DA8B897D4FF}">
      <dsp:nvSpPr>
        <dsp:cNvPr id="0" name=""/>
        <dsp:cNvSpPr/>
      </dsp:nvSpPr>
      <dsp:spPr>
        <a:xfrm>
          <a:off x="5018976" y="3694555"/>
          <a:ext cx="1839060" cy="7386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t>Buscador interno</a:t>
          </a:r>
          <a:endParaRPr lang="es-ES" sz="2000" kern="1200" dirty="0"/>
        </a:p>
      </dsp:txBody>
      <dsp:txXfrm>
        <a:off x="5018976" y="3694555"/>
        <a:ext cx="1839060" cy="73864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35B535-24F0-4E93-B13A-951C11DB302D}">
      <dsp:nvSpPr>
        <dsp:cNvPr id="0" name=""/>
        <dsp:cNvSpPr/>
      </dsp:nvSpPr>
      <dsp:spPr>
        <a:xfrm>
          <a:off x="1867658" y="225029"/>
          <a:ext cx="3715612" cy="1290383"/>
        </a:xfrm>
        <a:prstGeom prst="ellipse">
          <a:avLst/>
        </a:prstGeom>
        <a:solidFill>
          <a:srgbClr val="575756">
            <a:alpha val="40000"/>
          </a:srgbClr>
        </a:solidFill>
        <a:ln>
          <a:solidFill>
            <a:srgbClr val="DBA817"/>
          </a:solidFill>
        </a:ln>
        <a:effectLst/>
      </dsp:spPr>
      <dsp:style>
        <a:lnRef idx="0">
          <a:scrgbClr r="0" g="0" b="0"/>
        </a:lnRef>
        <a:fillRef idx="1">
          <a:scrgbClr r="0" g="0" b="0"/>
        </a:fillRef>
        <a:effectRef idx="0">
          <a:scrgbClr r="0" g="0" b="0"/>
        </a:effectRef>
        <a:fontRef idx="minor"/>
      </dsp:style>
    </dsp:sp>
    <dsp:sp modelId="{81B2DEFC-7FE0-4563-9BF8-6EECDD84E80D}">
      <dsp:nvSpPr>
        <dsp:cNvPr id="0" name=""/>
        <dsp:cNvSpPr/>
      </dsp:nvSpPr>
      <dsp:spPr>
        <a:xfrm>
          <a:off x="3420380" y="3346931"/>
          <a:ext cx="720080" cy="460851"/>
        </a:xfrm>
        <a:prstGeom prst="downArrow">
          <a:avLst/>
        </a:prstGeom>
        <a:solidFill>
          <a:srgbClr val="5757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111CEB-53D1-43A9-ADE9-BD233BEDBC4D}">
      <dsp:nvSpPr>
        <dsp:cNvPr id="0" name=""/>
        <dsp:cNvSpPr/>
      </dsp:nvSpPr>
      <dsp:spPr>
        <a:xfrm>
          <a:off x="2017664" y="3744416"/>
          <a:ext cx="3456384" cy="864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s-ES" sz="4000" b="1" kern="1200" smtClean="0">
              <a:solidFill>
                <a:srgbClr val="DBA817"/>
              </a:solidFill>
              <a:latin typeface="Roboto Condensed Light" pitchFamily="2" charset="0"/>
              <a:ea typeface="Roboto Condensed Light" pitchFamily="2" charset="0"/>
              <a:cs typeface="Roboto Condensed Light" pitchFamily="2" charset="0"/>
            </a:rPr>
            <a:t>ICPA</a:t>
          </a:r>
          <a:endParaRPr lang="es-ES" sz="4000" b="1" kern="1200" dirty="0">
            <a:solidFill>
              <a:srgbClr val="DBA817"/>
            </a:solidFill>
            <a:latin typeface="Roboto Condensed Light" pitchFamily="2" charset="0"/>
            <a:ea typeface="Roboto Condensed Light" pitchFamily="2" charset="0"/>
            <a:cs typeface="Roboto Condensed Light" pitchFamily="2" charset="0"/>
          </a:endParaRPr>
        </a:p>
      </dsp:txBody>
      <dsp:txXfrm>
        <a:off x="2017664" y="3744416"/>
        <a:ext cx="3456384" cy="864096"/>
      </dsp:txXfrm>
    </dsp:sp>
    <dsp:sp modelId="{98765976-0A9C-46B2-AE84-0900186212EF}">
      <dsp:nvSpPr>
        <dsp:cNvPr id="0" name=""/>
        <dsp:cNvSpPr/>
      </dsp:nvSpPr>
      <dsp:spPr>
        <a:xfrm>
          <a:off x="3267723" y="1577263"/>
          <a:ext cx="1296144" cy="1296144"/>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t>30% ICS</a:t>
          </a:r>
          <a:endParaRPr lang="es-ES" sz="3000" kern="1200" dirty="0"/>
        </a:p>
      </dsp:txBody>
      <dsp:txXfrm>
        <a:off x="3267723" y="1577263"/>
        <a:ext cx="1296144" cy="1296144"/>
      </dsp:txXfrm>
    </dsp:sp>
    <dsp:sp modelId="{78FFB27F-A85A-405D-BC8A-9276CE5807CD}">
      <dsp:nvSpPr>
        <dsp:cNvPr id="0" name=""/>
        <dsp:cNvSpPr/>
      </dsp:nvSpPr>
      <dsp:spPr>
        <a:xfrm>
          <a:off x="2340260" y="604867"/>
          <a:ext cx="1296144" cy="1296144"/>
        </a:xfrm>
        <a:prstGeom prst="ellipse">
          <a:avLst/>
        </a:prstGeom>
        <a:solidFill>
          <a:srgbClr val="DBA817"/>
        </a:solidFill>
        <a:ln w="25400" cap="flat" cmpd="sng" algn="ctr">
          <a:solidFill>
            <a:srgbClr val="DBA8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t>70% ICIO</a:t>
          </a:r>
          <a:endParaRPr lang="es-ES" sz="3000" kern="1200" dirty="0"/>
        </a:p>
      </dsp:txBody>
      <dsp:txXfrm>
        <a:off x="2340260" y="604867"/>
        <a:ext cx="1296144" cy="1296144"/>
      </dsp:txXfrm>
    </dsp:sp>
    <dsp:sp modelId="{0F671899-7FDE-4E9B-865A-E507CAFFFF3E}">
      <dsp:nvSpPr>
        <dsp:cNvPr id="0" name=""/>
        <dsp:cNvSpPr/>
      </dsp:nvSpPr>
      <dsp:spPr>
        <a:xfrm>
          <a:off x="1717621" y="74998"/>
          <a:ext cx="4032448" cy="3225958"/>
        </a:xfrm>
        <a:prstGeom prst="funnel">
          <a:avLst/>
        </a:prstGeom>
        <a:solidFill>
          <a:schemeClr val="lt1">
            <a:alpha val="40000"/>
            <a:hueOff val="0"/>
            <a:satOff val="0"/>
            <a:lumOff val="0"/>
            <a:alphaOff val="0"/>
          </a:schemeClr>
        </a:solidFill>
        <a:ln w="9525" cap="flat" cmpd="sng" algn="ctr">
          <a:solidFill>
            <a:srgbClr val="DBA817"/>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F74C30-9868-49C0-93BA-02B0B0E66E71}">
      <dsp:nvSpPr>
        <dsp:cNvPr id="0" name=""/>
        <dsp:cNvSpPr/>
      </dsp:nvSpPr>
      <dsp:spPr>
        <a:xfrm>
          <a:off x="1126" y="561033"/>
          <a:ext cx="1542229" cy="1542229"/>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latin typeface="Roboto Condensed Light" pitchFamily="2" charset="0"/>
              <a:ea typeface="Roboto Condensed Light" pitchFamily="2" charset="0"/>
              <a:cs typeface="Roboto Condensed Light" pitchFamily="2" charset="0"/>
            </a:rPr>
            <a:t>ICPA</a:t>
          </a:r>
          <a:endParaRPr lang="es-ES" sz="2800" kern="1200" dirty="0">
            <a:latin typeface="Roboto Condensed Light" pitchFamily="2" charset="0"/>
            <a:ea typeface="Roboto Condensed Light" pitchFamily="2" charset="0"/>
            <a:cs typeface="Roboto Condensed Light" pitchFamily="2" charset="0"/>
          </a:endParaRPr>
        </a:p>
      </dsp:txBody>
      <dsp:txXfrm>
        <a:off x="1126" y="561033"/>
        <a:ext cx="1542229" cy="1542229"/>
      </dsp:txXfrm>
    </dsp:sp>
    <dsp:sp modelId="{109FA56E-DB7B-4C02-AC92-2B40115D425D}">
      <dsp:nvSpPr>
        <dsp:cNvPr id="0" name=""/>
        <dsp:cNvSpPr/>
      </dsp:nvSpPr>
      <dsp:spPr>
        <a:xfrm>
          <a:off x="1668584" y="884901"/>
          <a:ext cx="894492" cy="894492"/>
        </a:xfrm>
        <a:prstGeom prst="mathPlus">
          <a:avLst/>
        </a:prstGeom>
        <a:solidFill>
          <a:srgbClr val="8B8B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668584" y="884901"/>
        <a:ext cx="894492" cy="894492"/>
      </dsp:txXfrm>
    </dsp:sp>
    <dsp:sp modelId="{C8F71B9D-BF2F-4407-909B-D41D0A16BE9B}">
      <dsp:nvSpPr>
        <dsp:cNvPr id="0" name=""/>
        <dsp:cNvSpPr/>
      </dsp:nvSpPr>
      <dsp:spPr>
        <a:xfrm>
          <a:off x="2688306" y="561033"/>
          <a:ext cx="1542229" cy="1542229"/>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latin typeface="Roboto Condensed Light" pitchFamily="2" charset="0"/>
              <a:ea typeface="Roboto Condensed Light" pitchFamily="2" charset="0"/>
              <a:cs typeface="Roboto Condensed Light" pitchFamily="2" charset="0"/>
            </a:rPr>
            <a:t>ITV</a:t>
          </a:r>
          <a:endParaRPr lang="es-ES" sz="1600" kern="1200" dirty="0">
            <a:latin typeface="Roboto Condensed Light" pitchFamily="2" charset="0"/>
            <a:ea typeface="Roboto Condensed Light" pitchFamily="2" charset="0"/>
            <a:cs typeface="Roboto Condensed Light" pitchFamily="2" charset="0"/>
          </a:endParaRPr>
        </a:p>
      </dsp:txBody>
      <dsp:txXfrm>
        <a:off x="2688306" y="561033"/>
        <a:ext cx="1542229" cy="1542229"/>
      </dsp:txXfrm>
    </dsp:sp>
    <dsp:sp modelId="{D60A2E86-84A3-424B-A881-6099B4E79180}">
      <dsp:nvSpPr>
        <dsp:cNvPr id="0" name=""/>
        <dsp:cNvSpPr/>
      </dsp:nvSpPr>
      <dsp:spPr>
        <a:xfrm>
          <a:off x="4355764" y="884901"/>
          <a:ext cx="894492" cy="894492"/>
        </a:xfrm>
        <a:prstGeom prst="mathEqual">
          <a:avLst/>
        </a:prstGeom>
        <a:solidFill>
          <a:srgbClr val="8B8B8B"/>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endParaRPr lang="es-ES" sz="3700" kern="1200"/>
        </a:p>
      </dsp:txBody>
      <dsp:txXfrm>
        <a:off x="4355764" y="884901"/>
        <a:ext cx="894492" cy="894492"/>
      </dsp:txXfrm>
    </dsp:sp>
    <dsp:sp modelId="{19B66DA6-C533-4A32-90C9-EDFECE46B023}">
      <dsp:nvSpPr>
        <dsp:cNvPr id="0" name=""/>
        <dsp:cNvSpPr/>
      </dsp:nvSpPr>
      <dsp:spPr>
        <a:xfrm>
          <a:off x="5375486" y="261440"/>
          <a:ext cx="2081438" cy="2141415"/>
        </a:xfrm>
        <a:prstGeom prst="ellipse">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latin typeface="Roboto Condensed Light" pitchFamily="2" charset="0"/>
              <a:ea typeface="Roboto Condensed Light" pitchFamily="2" charset="0"/>
              <a:cs typeface="Roboto Condensed Light" pitchFamily="2" charset="0"/>
            </a:rPr>
            <a:t>ITCanarias</a:t>
          </a:r>
          <a:endParaRPr lang="es-ES" sz="2400" kern="1200" dirty="0">
            <a:latin typeface="Roboto Condensed Light" pitchFamily="2" charset="0"/>
            <a:ea typeface="Roboto Condensed Light" pitchFamily="2" charset="0"/>
            <a:cs typeface="Roboto Condensed Light" pitchFamily="2" charset="0"/>
          </a:endParaRPr>
        </a:p>
      </dsp:txBody>
      <dsp:txXfrm>
        <a:off x="5375486" y="261440"/>
        <a:ext cx="2081438" cy="214141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B67AFE-8215-40CF-B061-4F5885E96EEC}">
      <dsp:nvSpPr>
        <dsp:cNvPr id="0" name=""/>
        <dsp:cNvSpPr/>
      </dsp:nvSpPr>
      <dsp:spPr>
        <a:xfrm>
          <a:off x="4392488" y="1358505"/>
          <a:ext cx="3709211" cy="285160"/>
        </a:xfrm>
        <a:custGeom>
          <a:avLst/>
          <a:gdLst/>
          <a:ahLst/>
          <a:cxnLst/>
          <a:rect l="0" t="0" r="0" b="0"/>
          <a:pathLst>
            <a:path>
              <a:moveTo>
                <a:pt x="0" y="0"/>
              </a:moveTo>
              <a:lnTo>
                <a:pt x="0" y="142580"/>
              </a:lnTo>
              <a:lnTo>
                <a:pt x="3709211" y="142580"/>
              </a:lnTo>
              <a:lnTo>
                <a:pt x="3709211" y="28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0CC9DD-1FA8-4AA2-945D-B66E3941AC25}">
      <dsp:nvSpPr>
        <dsp:cNvPr id="0" name=""/>
        <dsp:cNvSpPr/>
      </dsp:nvSpPr>
      <dsp:spPr>
        <a:xfrm>
          <a:off x="4392488" y="1358505"/>
          <a:ext cx="2066144" cy="285160"/>
        </a:xfrm>
        <a:custGeom>
          <a:avLst/>
          <a:gdLst/>
          <a:ahLst/>
          <a:cxnLst/>
          <a:rect l="0" t="0" r="0" b="0"/>
          <a:pathLst>
            <a:path>
              <a:moveTo>
                <a:pt x="0" y="0"/>
              </a:moveTo>
              <a:lnTo>
                <a:pt x="0" y="142580"/>
              </a:lnTo>
              <a:lnTo>
                <a:pt x="2066144" y="142580"/>
              </a:lnTo>
              <a:lnTo>
                <a:pt x="2066144" y="28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513F32-057E-4085-BB87-052AEC31324B}">
      <dsp:nvSpPr>
        <dsp:cNvPr id="0" name=""/>
        <dsp:cNvSpPr/>
      </dsp:nvSpPr>
      <dsp:spPr>
        <a:xfrm>
          <a:off x="4392488" y="1358505"/>
          <a:ext cx="423076" cy="285160"/>
        </a:xfrm>
        <a:custGeom>
          <a:avLst/>
          <a:gdLst/>
          <a:ahLst/>
          <a:cxnLst/>
          <a:rect l="0" t="0" r="0" b="0"/>
          <a:pathLst>
            <a:path>
              <a:moveTo>
                <a:pt x="0" y="0"/>
              </a:moveTo>
              <a:lnTo>
                <a:pt x="0" y="142580"/>
              </a:lnTo>
              <a:lnTo>
                <a:pt x="423076" y="142580"/>
              </a:lnTo>
              <a:lnTo>
                <a:pt x="423076" y="28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82A01-47C8-421D-B8FD-B47A37A9727B}">
      <dsp:nvSpPr>
        <dsp:cNvPr id="0" name=""/>
        <dsp:cNvSpPr/>
      </dsp:nvSpPr>
      <dsp:spPr>
        <a:xfrm>
          <a:off x="3172496" y="1358505"/>
          <a:ext cx="1219991" cy="285160"/>
        </a:xfrm>
        <a:custGeom>
          <a:avLst/>
          <a:gdLst/>
          <a:ahLst/>
          <a:cxnLst/>
          <a:rect l="0" t="0" r="0" b="0"/>
          <a:pathLst>
            <a:path>
              <a:moveTo>
                <a:pt x="1219991" y="0"/>
              </a:moveTo>
              <a:lnTo>
                <a:pt x="1219991" y="142580"/>
              </a:lnTo>
              <a:lnTo>
                <a:pt x="0" y="142580"/>
              </a:lnTo>
              <a:lnTo>
                <a:pt x="0" y="28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9A9C5-2447-483F-BEA8-959A5CD6505F}">
      <dsp:nvSpPr>
        <dsp:cNvPr id="0" name=""/>
        <dsp:cNvSpPr/>
      </dsp:nvSpPr>
      <dsp:spPr>
        <a:xfrm>
          <a:off x="1617529" y="1358505"/>
          <a:ext cx="2774958" cy="285160"/>
        </a:xfrm>
        <a:custGeom>
          <a:avLst/>
          <a:gdLst/>
          <a:ahLst/>
          <a:cxnLst/>
          <a:rect l="0" t="0" r="0" b="0"/>
          <a:pathLst>
            <a:path>
              <a:moveTo>
                <a:pt x="2774958" y="0"/>
              </a:moveTo>
              <a:lnTo>
                <a:pt x="2774958" y="142580"/>
              </a:lnTo>
              <a:lnTo>
                <a:pt x="0" y="142580"/>
              </a:lnTo>
              <a:lnTo>
                <a:pt x="0" y="28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0C6043-95DF-4F44-A214-6CBDA12876B0}">
      <dsp:nvSpPr>
        <dsp:cNvPr id="0" name=""/>
        <dsp:cNvSpPr/>
      </dsp:nvSpPr>
      <dsp:spPr>
        <a:xfrm>
          <a:off x="372919" y="1358505"/>
          <a:ext cx="4019568" cy="285160"/>
        </a:xfrm>
        <a:custGeom>
          <a:avLst/>
          <a:gdLst/>
          <a:ahLst/>
          <a:cxnLst/>
          <a:rect l="0" t="0" r="0" b="0"/>
          <a:pathLst>
            <a:path>
              <a:moveTo>
                <a:pt x="4019568" y="0"/>
              </a:moveTo>
              <a:lnTo>
                <a:pt x="4019568" y="142580"/>
              </a:lnTo>
              <a:lnTo>
                <a:pt x="0" y="142580"/>
              </a:lnTo>
              <a:lnTo>
                <a:pt x="0" y="28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98CAD9-EEBE-4E3F-9FEE-3D95934898AF}">
      <dsp:nvSpPr>
        <dsp:cNvPr id="0" name=""/>
        <dsp:cNvSpPr/>
      </dsp:nvSpPr>
      <dsp:spPr>
        <a:xfrm>
          <a:off x="3547326" y="467847"/>
          <a:ext cx="1690322" cy="890658"/>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ES" sz="3600" kern="1200" dirty="0"/>
            <a:t>ITV</a:t>
          </a:r>
        </a:p>
      </dsp:txBody>
      <dsp:txXfrm>
        <a:off x="3547326" y="467847"/>
        <a:ext cx="1690322" cy="890658"/>
      </dsp:txXfrm>
    </dsp:sp>
    <dsp:sp modelId="{5BE99B5C-8FF3-4E83-AF76-3788D373240D}">
      <dsp:nvSpPr>
        <dsp:cNvPr id="0" name=""/>
        <dsp:cNvSpPr/>
      </dsp:nvSpPr>
      <dsp:spPr>
        <a:xfrm>
          <a:off x="4322" y="1643665"/>
          <a:ext cx="737194" cy="1034603"/>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Informe anual</a:t>
          </a:r>
        </a:p>
      </dsp:txBody>
      <dsp:txXfrm>
        <a:off x="4322" y="1643665"/>
        <a:ext cx="737194" cy="1034603"/>
      </dsp:txXfrm>
    </dsp:sp>
    <dsp:sp modelId="{AF75CC04-5591-4068-B216-EB3484C0892D}">
      <dsp:nvSpPr>
        <dsp:cNvPr id="0" name=""/>
        <dsp:cNvSpPr/>
      </dsp:nvSpPr>
      <dsp:spPr>
        <a:xfrm>
          <a:off x="1026677" y="1643665"/>
          <a:ext cx="1181705" cy="1034609"/>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Ordenanza, reglamento o protocolo de Transparencia</a:t>
          </a:r>
        </a:p>
      </dsp:txBody>
      <dsp:txXfrm>
        <a:off x="1026677" y="1643665"/>
        <a:ext cx="1181705" cy="1034609"/>
      </dsp:txXfrm>
    </dsp:sp>
    <dsp:sp modelId="{834312E0-B231-450A-BFB4-8A692BEC7930}">
      <dsp:nvSpPr>
        <dsp:cNvPr id="0" name=""/>
        <dsp:cNvSpPr/>
      </dsp:nvSpPr>
      <dsp:spPr>
        <a:xfrm>
          <a:off x="2493543" y="1643665"/>
          <a:ext cx="1357907" cy="1056838"/>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t>Información sobre las leyes de transparencia</a:t>
          </a:r>
          <a:endParaRPr lang="es-ES" sz="1500" kern="1200" dirty="0"/>
        </a:p>
      </dsp:txBody>
      <dsp:txXfrm>
        <a:off x="2493543" y="1643665"/>
        <a:ext cx="1357907" cy="1056838"/>
      </dsp:txXfrm>
    </dsp:sp>
    <dsp:sp modelId="{7B8B535F-755A-4E16-BAFA-EE9E41FAAD62}">
      <dsp:nvSpPr>
        <dsp:cNvPr id="0" name=""/>
        <dsp:cNvSpPr/>
      </dsp:nvSpPr>
      <dsp:spPr>
        <a:xfrm>
          <a:off x="4136610" y="1643665"/>
          <a:ext cx="1357907" cy="1034609"/>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Enlace al Comisionado de Transparencia</a:t>
          </a:r>
        </a:p>
      </dsp:txBody>
      <dsp:txXfrm>
        <a:off x="4136610" y="1643665"/>
        <a:ext cx="1357907" cy="1034609"/>
      </dsp:txXfrm>
    </dsp:sp>
    <dsp:sp modelId="{330CE833-9E61-4764-B291-AA57CD6BC398}">
      <dsp:nvSpPr>
        <dsp:cNvPr id="0" name=""/>
        <dsp:cNvSpPr/>
      </dsp:nvSpPr>
      <dsp:spPr>
        <a:xfrm>
          <a:off x="5779678" y="1643665"/>
          <a:ext cx="1357907" cy="1015504"/>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Sistema de medición de </a:t>
          </a:r>
          <a:r>
            <a:rPr lang="es-ES" sz="1500" kern="1200" dirty="0" smtClean="0"/>
            <a:t>visitas </a:t>
          </a:r>
          <a:r>
            <a:rPr lang="es-ES" sz="1500" kern="1200" dirty="0"/>
            <a:t>al portal de Transparencia</a:t>
          </a:r>
        </a:p>
      </dsp:txBody>
      <dsp:txXfrm>
        <a:off x="5779678" y="1643665"/>
        <a:ext cx="1357907" cy="1015504"/>
      </dsp:txXfrm>
    </dsp:sp>
    <dsp:sp modelId="{A9CDB055-22A8-4E09-B697-11A747B39B03}">
      <dsp:nvSpPr>
        <dsp:cNvPr id="0" name=""/>
        <dsp:cNvSpPr/>
      </dsp:nvSpPr>
      <dsp:spPr>
        <a:xfrm>
          <a:off x="7422746" y="1643665"/>
          <a:ext cx="1357907" cy="1015504"/>
        </a:xfrm>
        <a:prstGeom prst="rect">
          <a:avLst/>
        </a:prstGeom>
        <a:solidFill>
          <a:srgbClr val="DBA81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a:t>Adecuada colaboración con el Comisionado de Transparencia</a:t>
          </a:r>
        </a:p>
      </dsp:txBody>
      <dsp:txXfrm>
        <a:off x="7422746" y="1643665"/>
        <a:ext cx="1357907" cy="101550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35B535-24F0-4E93-B13A-951C11DB302D}">
      <dsp:nvSpPr>
        <dsp:cNvPr id="0" name=""/>
        <dsp:cNvSpPr/>
      </dsp:nvSpPr>
      <dsp:spPr>
        <a:xfrm>
          <a:off x="1476344" y="198922"/>
          <a:ext cx="3947838" cy="1371032"/>
        </a:xfrm>
        <a:prstGeom prst="ellipse">
          <a:avLst/>
        </a:prstGeom>
        <a:solidFill>
          <a:srgbClr val="8B8B8B">
            <a:alpha val="40000"/>
          </a:srgbClr>
        </a:solidFill>
        <a:ln>
          <a:noFill/>
        </a:ln>
        <a:effectLst/>
      </dsp:spPr>
      <dsp:style>
        <a:lnRef idx="0">
          <a:scrgbClr r="0" g="0" b="0"/>
        </a:lnRef>
        <a:fillRef idx="1">
          <a:scrgbClr r="0" g="0" b="0"/>
        </a:fillRef>
        <a:effectRef idx="0">
          <a:scrgbClr r="0" g="0" b="0"/>
        </a:effectRef>
        <a:fontRef idx="minor"/>
      </dsp:style>
    </dsp:sp>
    <dsp:sp modelId="{81B2DEFC-7FE0-4563-9BF8-6EECDD84E80D}">
      <dsp:nvSpPr>
        <dsp:cNvPr id="0" name=""/>
        <dsp:cNvSpPr/>
      </dsp:nvSpPr>
      <dsp:spPr>
        <a:xfrm>
          <a:off x="3073841" y="3556115"/>
          <a:ext cx="765085" cy="489654"/>
        </a:xfrm>
        <a:prstGeom prst="downArrow">
          <a:avLst/>
        </a:prstGeom>
        <a:solidFill>
          <a:srgbClr val="57575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111CEB-53D1-43A9-ADE9-BD233BEDBC4D}">
      <dsp:nvSpPr>
        <dsp:cNvPr id="0" name=""/>
        <dsp:cNvSpPr/>
      </dsp:nvSpPr>
      <dsp:spPr>
        <a:xfrm>
          <a:off x="1620179" y="3947838"/>
          <a:ext cx="3672408" cy="918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s-ES" sz="4400" b="1" kern="1200" dirty="0" smtClean="0">
              <a:solidFill>
                <a:srgbClr val="DBA817"/>
              </a:solidFill>
            </a:rPr>
            <a:t>ITV</a:t>
          </a:r>
          <a:endParaRPr lang="es-ES" sz="4400" b="1" kern="1200" dirty="0">
            <a:solidFill>
              <a:srgbClr val="DBA817"/>
            </a:solidFill>
          </a:endParaRPr>
        </a:p>
      </dsp:txBody>
      <dsp:txXfrm>
        <a:off x="1620179" y="3947838"/>
        <a:ext cx="3672408" cy="918102"/>
      </dsp:txXfrm>
    </dsp:sp>
    <dsp:sp modelId="{98765976-0A9C-46B2-AE84-0900186212EF}">
      <dsp:nvSpPr>
        <dsp:cNvPr id="0" name=""/>
        <dsp:cNvSpPr/>
      </dsp:nvSpPr>
      <dsp:spPr>
        <a:xfrm>
          <a:off x="2911643" y="1675842"/>
          <a:ext cx="1377153" cy="1377153"/>
        </a:xfrm>
        <a:prstGeom prst="ellipse">
          <a:avLst/>
        </a:prstGeom>
        <a:solidFill>
          <a:srgbClr val="DBA817"/>
        </a:solidFill>
        <a:ln w="25400" cap="flat" cmpd="sng" algn="ctr">
          <a:solidFill>
            <a:srgbClr val="DBA8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40 % 2ª, 3ª, 4ª y 5ª</a:t>
          </a:r>
          <a:endParaRPr lang="es-ES" sz="2100" kern="1200" dirty="0"/>
        </a:p>
      </dsp:txBody>
      <dsp:txXfrm>
        <a:off x="2911643" y="1675842"/>
        <a:ext cx="1377153" cy="1377153"/>
      </dsp:txXfrm>
    </dsp:sp>
    <dsp:sp modelId="{78FFB27F-A85A-405D-BC8A-9276CE5807CD}">
      <dsp:nvSpPr>
        <dsp:cNvPr id="0" name=""/>
        <dsp:cNvSpPr/>
      </dsp:nvSpPr>
      <dsp:spPr>
        <a:xfrm>
          <a:off x="1926213" y="642671"/>
          <a:ext cx="1377153" cy="1377153"/>
        </a:xfrm>
        <a:prstGeom prst="ellipse">
          <a:avLst/>
        </a:prstGeom>
        <a:solidFill>
          <a:srgbClr val="DBA817"/>
        </a:solidFill>
        <a:ln w="25400" cap="flat" cmpd="sng" algn="ctr">
          <a:solidFill>
            <a:srgbClr val="DBA817"/>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60 % 1ª y 6ª</a:t>
          </a:r>
          <a:endParaRPr lang="es-ES" sz="2100" kern="1200" dirty="0"/>
        </a:p>
      </dsp:txBody>
      <dsp:txXfrm>
        <a:off x="1926213" y="642671"/>
        <a:ext cx="1377153" cy="1377153"/>
      </dsp:txXfrm>
    </dsp:sp>
    <dsp:sp modelId="{0F671899-7FDE-4E9B-865A-E507CAFFFF3E}">
      <dsp:nvSpPr>
        <dsp:cNvPr id="0" name=""/>
        <dsp:cNvSpPr/>
      </dsp:nvSpPr>
      <dsp:spPr>
        <a:xfrm>
          <a:off x="1314145" y="30603"/>
          <a:ext cx="4284476" cy="3427580"/>
        </a:xfrm>
        <a:prstGeom prst="funnel">
          <a:avLst/>
        </a:prstGeom>
        <a:solidFill>
          <a:schemeClr val="lt1">
            <a:alpha val="40000"/>
            <a:hueOff val="0"/>
            <a:satOff val="0"/>
            <a:lumOff val="0"/>
            <a:alphaOff val="0"/>
          </a:schemeClr>
        </a:solidFill>
        <a:ln w="9525" cap="flat" cmpd="sng" algn="ctr">
          <a:solidFill>
            <a:srgbClr val="DBA817"/>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8F85D6-1BDA-4751-8733-A411C11DD4AB}" type="datetimeFigureOut">
              <a:rPr lang="es-ES" smtClean="0"/>
              <a:pPr/>
              <a:t>25/04/2019</a:t>
            </a:fld>
            <a:endParaRPr lang="es-ES"/>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216814-E761-4663-9A4D-1EBDEAAA3B15}" type="slidenum">
              <a:rPr lang="es-ES" smtClean="0"/>
              <a:pPr/>
              <a:t>‹Nº›</a:t>
            </a:fld>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4ACEC3D-CCF1-45FA-857C-DE28E09D7413}" type="datetimeFigureOut">
              <a:rPr lang="es-ES" smtClean="0"/>
              <a:pPr/>
              <a:t>25/04/2019</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6BB841F-43DC-44C0-8FA9-A678470FE2DB}" type="slidenum">
              <a:rPr lang="es-ES" smtClean="0"/>
              <a:pPr/>
              <a:t>‹Nº›</a:t>
            </a:fld>
            <a:endParaRPr lang="es-E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latin typeface="Novecento sans wide Book" pitchFamily="50" charset="0"/>
              </a:rPr>
              <a:t>Fuentes para toda la presentación:</a:t>
            </a:r>
          </a:p>
          <a:p>
            <a:endParaRPr lang="es-ES" dirty="0">
              <a:latin typeface="Novecento sans wide Book" pitchFamily="50" charset="0"/>
            </a:endParaRPr>
          </a:p>
          <a:p>
            <a:r>
              <a:rPr lang="es-ES" dirty="0">
                <a:latin typeface="Novecento sans wide Book" pitchFamily="50" charset="0"/>
              </a:rPr>
              <a:t>- </a:t>
            </a:r>
            <a:r>
              <a:rPr lang="es-ES" b="1" dirty="0" err="1">
                <a:latin typeface="Novecento sans wide Book" pitchFamily="50" charset="0"/>
              </a:rPr>
              <a:t>Novecento</a:t>
            </a:r>
            <a:r>
              <a:rPr lang="es-ES" b="1" dirty="0">
                <a:latin typeface="Novecento sans wide Book" pitchFamily="50" charset="0"/>
              </a:rPr>
              <a:t> </a:t>
            </a:r>
            <a:r>
              <a:rPr lang="es-ES" b="1" dirty="0" err="1">
                <a:latin typeface="Novecento sans wide Book" pitchFamily="50" charset="0"/>
              </a:rPr>
              <a:t>sans</a:t>
            </a:r>
            <a:r>
              <a:rPr lang="es-ES" b="1" dirty="0">
                <a:latin typeface="Novecento sans wide Book" pitchFamily="50" charset="0"/>
              </a:rPr>
              <a:t> </a:t>
            </a:r>
            <a:r>
              <a:rPr lang="es-ES" b="1" dirty="0" err="1">
                <a:latin typeface="Novecento sans wide Book" pitchFamily="50" charset="0"/>
              </a:rPr>
              <a:t>wide</a:t>
            </a:r>
            <a:r>
              <a:rPr lang="es-ES" b="1" dirty="0">
                <a:latin typeface="Novecento sans wide Book" pitchFamily="50" charset="0"/>
              </a:rPr>
              <a:t> </a:t>
            </a:r>
            <a:r>
              <a:rPr lang="es-ES" b="1" dirty="0" err="1">
                <a:latin typeface="Novecento sans wide Book" pitchFamily="50" charset="0"/>
              </a:rPr>
              <a:t>Book</a:t>
            </a:r>
            <a:r>
              <a:rPr lang="es-ES" b="1" dirty="0">
                <a:latin typeface="Novecento sans wide Book" pitchFamily="50" charset="0"/>
              </a:rPr>
              <a:t> </a:t>
            </a:r>
            <a:r>
              <a:rPr lang="es-ES" dirty="0">
                <a:latin typeface="Novecento sans wide Book" pitchFamily="50" charset="0"/>
              </a:rPr>
              <a:t>para títulos</a:t>
            </a:r>
          </a:p>
          <a:p>
            <a:pPr>
              <a:buFontTx/>
              <a:buChar char="-"/>
            </a:pPr>
            <a:r>
              <a:rPr lang="es-ES" b="1" dirty="0">
                <a:latin typeface="Novecento sans wide Book" pitchFamily="50" charset="0"/>
              </a:rPr>
              <a:t> </a:t>
            </a:r>
            <a:r>
              <a:rPr lang="es-ES" b="1" dirty="0" err="1">
                <a:latin typeface="Novecento sans wide Book" pitchFamily="50" charset="0"/>
              </a:rPr>
              <a:t>Roboto</a:t>
            </a:r>
            <a:r>
              <a:rPr lang="es-ES" b="1" dirty="0">
                <a:latin typeface="Novecento sans wide Book" pitchFamily="50" charset="0"/>
              </a:rPr>
              <a:t> </a:t>
            </a:r>
            <a:r>
              <a:rPr lang="es-ES" b="1" dirty="0" err="1">
                <a:latin typeface="Novecento sans wide Book" pitchFamily="50" charset="0"/>
              </a:rPr>
              <a:t>Condensed</a:t>
            </a:r>
            <a:r>
              <a:rPr lang="es-ES" b="1" dirty="0">
                <a:latin typeface="Novecento sans wide Book" pitchFamily="50" charset="0"/>
              </a:rPr>
              <a:t> Light </a:t>
            </a:r>
            <a:r>
              <a:rPr lang="es-ES" dirty="0">
                <a:latin typeface="Novecento sans wide Book" pitchFamily="50" charset="0"/>
              </a:rPr>
              <a:t>para</a:t>
            </a:r>
            <a:r>
              <a:rPr lang="es-ES" baseline="0" dirty="0">
                <a:latin typeface="Novecento sans wide Book" pitchFamily="50" charset="0"/>
              </a:rPr>
              <a:t> texto</a:t>
            </a:r>
          </a:p>
          <a:p>
            <a:pPr>
              <a:buFontTx/>
              <a:buChar char="-"/>
            </a:pPr>
            <a:endParaRPr lang="es-ES" baseline="0" dirty="0">
              <a:latin typeface="Novecento sans wide Book" pitchFamily="50" charset="0"/>
            </a:endParaRPr>
          </a:p>
          <a:p>
            <a:pPr>
              <a:buFontTx/>
              <a:buNone/>
            </a:pPr>
            <a:r>
              <a:rPr lang="es-ES" baseline="0" dirty="0">
                <a:latin typeface="Novecento sans wide Book" pitchFamily="50" charset="0"/>
              </a:rPr>
              <a:t>Colores corporativos: </a:t>
            </a:r>
          </a:p>
          <a:p>
            <a:pPr>
              <a:buFontTx/>
              <a:buNone/>
            </a:pPr>
            <a:endParaRPr lang="es-ES" baseline="0" dirty="0">
              <a:latin typeface="Novecento sans wide Book" pitchFamily="50" charset="0"/>
            </a:endParaRPr>
          </a:p>
          <a:p>
            <a:pPr>
              <a:buFontTx/>
              <a:buNone/>
            </a:pPr>
            <a:r>
              <a:rPr lang="es-ES" baseline="0" dirty="0">
                <a:latin typeface="Novecento sans wide Book" pitchFamily="50" charset="0"/>
              </a:rPr>
              <a:t>- Ocre: </a:t>
            </a:r>
            <a:r>
              <a:rPr lang="pt-BR" baseline="0" dirty="0">
                <a:latin typeface="Novecento sans wide Book" pitchFamily="50" charset="0"/>
              </a:rPr>
              <a:t>#dba81e (R 219, G 168, B 23)</a:t>
            </a:r>
          </a:p>
          <a:p>
            <a:pPr lvl="0">
              <a:buFontTx/>
              <a:buChar char="-"/>
            </a:pPr>
            <a:r>
              <a:rPr lang="pt-BR" baseline="0" dirty="0">
                <a:latin typeface="Novecento sans wide Book" pitchFamily="50" charset="0"/>
              </a:rPr>
              <a:t> Gris </a:t>
            </a:r>
            <a:r>
              <a:rPr lang="pt-BR" baseline="0" dirty="0" err="1">
                <a:latin typeface="Novecento sans wide Book" pitchFamily="50" charset="0"/>
              </a:rPr>
              <a:t>oscuro</a:t>
            </a:r>
            <a:r>
              <a:rPr lang="pt-BR" baseline="0" dirty="0">
                <a:latin typeface="Novecento sans wide Book" pitchFamily="50" charset="0"/>
              </a:rPr>
              <a:t>: #575756 (R 87, G 87, B 86)</a:t>
            </a:r>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12</a:t>
            </a:fld>
            <a:endParaRPr lang="es-E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13</a:t>
            </a:fld>
            <a:endParaRPr lang="es-E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14</a:t>
            </a:fld>
            <a:endParaRPr lang="es-E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15</a:t>
            </a:fld>
            <a:endParaRPr lang="es-E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16</a:t>
            </a:fld>
            <a:endParaRPr lang="es-E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body"/>
          </p:nvPr>
        </p:nvSpPr>
        <p:spPr>
          <a:xfrm>
            <a:off x="679768" y="4715153"/>
            <a:ext cx="5437783" cy="4466596"/>
          </a:xfrm>
          <a:prstGeom prst="rect">
            <a:avLst/>
          </a:prstGeom>
        </p:spPr>
        <p:txBody>
          <a:bodyPr>
            <a:normAutofit/>
          </a:bodyPr>
          <a:lstStyle/>
          <a:p>
            <a:r>
              <a:rPr lang="es-ES" sz="1200" b="1" strike="noStrike" spc="-1">
                <a:solidFill>
                  <a:srgbClr val="000000"/>
                </a:solidFill>
                <a:latin typeface="+mn-lt"/>
                <a:ea typeface="+mn-ea"/>
              </a:rPr>
              <a:t>Criterios referidos a la publicación de la información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Contenido de la información</a:t>
            </a:r>
            <a:r>
              <a:rPr lang="es-ES" sz="1200" b="0" strike="noStrike" spc="-1">
                <a:solidFill>
                  <a:srgbClr val="000000"/>
                </a:solidFill>
                <a:latin typeface="+mn-lt"/>
                <a:ea typeface="+mn-ea"/>
              </a:rPr>
              <a:t>. Se refiere a la información a publicar, considerándose información todo dato, texto, gráfico, etcétera con independencia del soporte que la contenga.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Forma de publicación</a:t>
            </a:r>
            <a:r>
              <a:rPr lang="es-ES" sz="1200" b="0" strike="noStrike" spc="-1">
                <a:solidFill>
                  <a:srgbClr val="000000"/>
                </a:solidFill>
                <a:latin typeface="+mn-lt"/>
                <a:ea typeface="+mn-ea"/>
              </a:rPr>
              <a:t>. Hace referencia al modo en el que se presenta al ciudadano la información. Existen dos posibilidades: </a:t>
            </a: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Forma directa: mediante link o enlace se sitúa al ciudadano en el contenido de la información.</a:t>
            </a: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Forma indirecta: mediante link o enlace se sitúa al ciudadano en el lugar donde se encuentra la información, pero este debe buscarla.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Datación y actualización</a:t>
            </a:r>
            <a:r>
              <a:rPr lang="es-ES" sz="1200" b="0" strike="noStrike" spc="-1">
                <a:solidFill>
                  <a:srgbClr val="000000"/>
                </a:solidFill>
                <a:latin typeface="+mn-lt"/>
                <a:ea typeface="+mn-ea"/>
              </a:rPr>
              <a:t>. Para este criterio se tienen en cuenta dos fechas. Primero, si el contenido dispone de alguna fecha que permita situar la información en el tiempo; y segundo, si se ha producido una actualización o revisión de la publicación de modo que el ciudadano tenga garantías de que la información está actualizada y vigente. (Al menos una de las fechas debe estar dentro de los tres meses desde que se hace la publicación; esto quiere decir que la información debe actualizarse en marzo, junio, septiembre y diciembre)</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Accesibilidad</a:t>
            </a:r>
            <a:r>
              <a:rPr lang="es-ES" sz="1200" b="0" strike="noStrike" spc="-1">
                <a:solidFill>
                  <a:srgbClr val="000000"/>
                </a:solidFill>
                <a:latin typeface="+mn-lt"/>
                <a:ea typeface="+mn-ea"/>
              </a:rPr>
              <a:t>. Hace referencia a la facilidad o dificultad para llegar a la información dentro del apartado de transparencia. (Este criterio se evalúa según el número clicks desde la página principal del apartado de transparencia: 3 clicks equivale a 100 puntos mientras que más de 12 equivalen a cero puntos)</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Claridad</a:t>
            </a:r>
            <a:r>
              <a:rPr lang="es-ES" sz="1200" b="0" strike="noStrike" spc="-1">
                <a:solidFill>
                  <a:srgbClr val="000000"/>
                </a:solidFill>
                <a:latin typeface="+mn-lt"/>
                <a:ea typeface="+mn-ea"/>
              </a:rPr>
              <a:t>. La información debe presentarse con un lenguaje entendible para el público general y con ayudas, tutoriales, glosarios, o comentarios aclaratorios en el caso de contener un lenguaje complejo.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Estructura</a:t>
            </a:r>
            <a:r>
              <a:rPr lang="es-ES" sz="1200" b="0" strike="noStrike" spc="-1">
                <a:solidFill>
                  <a:srgbClr val="000000"/>
                </a:solidFill>
                <a:latin typeface="+mn-lt"/>
                <a:ea typeface="+mn-ea"/>
              </a:rPr>
              <a:t>. La información debe tener una disposición que permita al ciudadano una lectura ordenada y organizada. (Se evalúa de 0 a 100, donde 100 puntos significa que la información correspondiente se encuentra toda en la misma sección y 0 que la información está dispersa por el apartado de transparencia)</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Reutilización</a:t>
            </a:r>
            <a:r>
              <a:rPr lang="es-ES" sz="1200" b="0" strike="noStrike" spc="-1">
                <a:solidFill>
                  <a:srgbClr val="000000"/>
                </a:solidFill>
                <a:latin typeface="+mn-lt"/>
                <a:ea typeface="+mn-ea"/>
              </a:rPr>
              <a:t>. El formato de la información debe estar de acuerdo con lo establecido en la Ley 37/2007, de 16 de noviembre, sobre reutilización de la información del sector público, y en su normativa de desarrollo. </a:t>
            </a: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 </a:t>
            </a:r>
            <a:endParaRPr lang="es-ES" sz="1200" b="0" strike="noStrike" spc="-1">
              <a:latin typeface="Arial"/>
            </a:endParaRPr>
          </a:p>
          <a:p>
            <a:pPr marL="216000" indent="-216000">
              <a:lnSpc>
                <a:spcPct val="100000"/>
              </a:lnSpc>
            </a:pPr>
            <a:r>
              <a:rPr lang="es-ES" sz="1200" b="1" strike="noStrike" spc="-1">
                <a:solidFill>
                  <a:srgbClr val="000000"/>
                </a:solidFill>
                <a:latin typeface="+mn-lt"/>
                <a:ea typeface="+mn-ea"/>
              </a:rPr>
              <a:t>Criterios referidos al soporte web </a:t>
            </a:r>
            <a:endParaRPr lang="es-ES" sz="1200" b="0" strike="noStrike" spc="-1">
              <a:latin typeface="Arial"/>
            </a:endParaRPr>
          </a:p>
          <a:p>
            <a:pPr marL="216000" indent="-216000">
              <a:lnSpc>
                <a:spcPct val="100000"/>
              </a:lnSpc>
            </a:pPr>
            <a:r>
              <a:rPr lang="es-ES" sz="1200" b="1" strike="noStrike" spc="-1">
                <a:solidFill>
                  <a:srgbClr val="000000"/>
                </a:solidFill>
                <a:latin typeface="+mn-lt"/>
                <a:ea typeface="+mn-ea"/>
              </a:rPr>
              <a:t>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Accesibilidad</a:t>
            </a:r>
            <a:r>
              <a:rPr lang="es-ES" sz="1200" b="0" strike="noStrike" spc="-1">
                <a:solidFill>
                  <a:srgbClr val="000000"/>
                </a:solidFill>
                <a:latin typeface="+mn-lt"/>
                <a:ea typeface="+mn-ea"/>
              </a:rPr>
              <a:t>. Este criterio hace referencia a la valoración que realiza el Observatorio de Accesibilidad.</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Lugar de publicación</a:t>
            </a:r>
            <a:r>
              <a:rPr lang="es-ES" sz="1200" b="0" strike="noStrike" spc="-1">
                <a:solidFill>
                  <a:srgbClr val="000000"/>
                </a:solidFill>
                <a:latin typeface="+mn-lt"/>
                <a:ea typeface="+mn-ea"/>
              </a:rPr>
              <a:t>. Se refiere a si la información se encuentra en un apartado o pestaña, o si por el contrario se encuentra dispersa. (Este atributo vale 100 puntos si el apartado se encuentra visible en la página de inicio, 50 si se indica la existencia de este apartado pero no en la página de inicio y 0 si no se indica)</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Estructura</a:t>
            </a:r>
            <a:r>
              <a:rPr lang="es-ES" sz="1200" b="0" strike="noStrike" spc="-1">
                <a:solidFill>
                  <a:srgbClr val="000000"/>
                </a:solidFill>
                <a:latin typeface="+mn-lt"/>
                <a:ea typeface="+mn-ea"/>
              </a:rPr>
              <a:t>. Con este criterio se evalúa si el soporte web está configurado según la Ley LTAIP, de forma que facilite la identificación y búsqueda de la información al ciudadano.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Banner/enlace</a:t>
            </a:r>
            <a:r>
              <a:rPr lang="es-ES" sz="1200" b="0" strike="noStrike" spc="-1">
                <a:solidFill>
                  <a:srgbClr val="000000"/>
                </a:solidFill>
                <a:latin typeface="+mn-lt"/>
                <a:ea typeface="+mn-ea"/>
              </a:rPr>
              <a:t>. Este criterio hace referencia a si el apartado de transparencia cuenta con un enlace al portal de transparencia centralizado en el ámbito territorial correspondiente. </a:t>
            </a:r>
            <a:endParaRPr lang="es-ES" sz="1200" b="0" strike="noStrike" spc="-1">
              <a:latin typeface="Arial"/>
            </a:endParaRPr>
          </a:p>
          <a:p>
            <a:pPr marL="216000" indent="-216000">
              <a:lnSpc>
                <a:spcPct val="100000"/>
              </a:lnSpc>
            </a:pPr>
            <a:endParaRPr lang="es-ES" sz="1200" b="0" strike="noStrike" spc="-1">
              <a:latin typeface="Arial"/>
            </a:endParaRPr>
          </a:p>
        </p:txBody>
      </p:sp>
      <p:sp>
        <p:nvSpPr>
          <p:cNvPr id="274" name="TextShape 2"/>
          <p:cNvSpPr txBox="1"/>
          <p:nvPr/>
        </p:nvSpPr>
        <p:spPr>
          <a:xfrm>
            <a:off x="3850589" y="9428743"/>
            <a:ext cx="2945302" cy="495941"/>
          </a:xfrm>
          <a:prstGeom prst="rect">
            <a:avLst/>
          </a:prstGeom>
          <a:noFill/>
          <a:ln>
            <a:noFill/>
          </a:ln>
        </p:spPr>
        <p:txBody>
          <a:bodyPr anchor="b"/>
          <a:lstStyle/>
          <a:p>
            <a:pPr algn="r">
              <a:lnSpc>
                <a:spcPct val="100000"/>
              </a:lnSpc>
            </a:pPr>
            <a:fld id="{C624E0FE-D03B-4DB5-90F5-72BB23152739}" type="slidenum">
              <a:rPr lang="es-ES" sz="1200" b="0" strike="noStrike" spc="-1">
                <a:solidFill>
                  <a:srgbClr val="000000"/>
                </a:solidFill>
                <a:latin typeface="+mn-lt"/>
                <a:ea typeface="+mn-ea"/>
              </a:rPr>
              <a:pPr algn="r">
                <a:lnSpc>
                  <a:spcPct val="100000"/>
                </a:lnSpc>
              </a:pPr>
              <a:t>17</a:t>
            </a:fld>
            <a:endParaRPr lang="es-E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a:t>
            </a:r>
            <a:r>
              <a:rPr lang="es-ES" b="1" dirty="0"/>
              <a:t>pie de página </a:t>
            </a:r>
            <a:r>
              <a:rPr lang="es-ES" dirty="0"/>
              <a:t>sería el nombre/título</a:t>
            </a:r>
            <a:r>
              <a:rPr lang="es-ES" baseline="0" dirty="0"/>
              <a:t> de la presentación o de la charla. </a:t>
            </a:r>
          </a:p>
          <a:p>
            <a:endParaRPr lang="es-ES" baseline="0" dirty="0"/>
          </a:p>
          <a:p>
            <a:r>
              <a:rPr lang="es-ES" baseline="0" dirty="0"/>
              <a:t>Ejemplo: Congreso Internacional de Transparencia. Cádiz 2018</a:t>
            </a:r>
            <a:endParaRPr lang="es-ES" dirty="0"/>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18</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19</a:t>
            </a:fld>
            <a:endParaRPr lang="es-E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20</a:t>
            </a:fld>
            <a:endParaRPr lang="es-E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21</a:t>
            </a:fld>
            <a:endParaRPr lang="es-E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a:t>
            </a:r>
            <a:r>
              <a:rPr lang="es-ES" b="1" dirty="0"/>
              <a:t>pie de página </a:t>
            </a:r>
            <a:r>
              <a:rPr lang="es-ES" dirty="0"/>
              <a:t>sería el nombre/título</a:t>
            </a:r>
            <a:r>
              <a:rPr lang="es-ES" baseline="0" dirty="0"/>
              <a:t> de la presentación o de la charla. </a:t>
            </a:r>
          </a:p>
          <a:p>
            <a:endParaRPr lang="es-ES" baseline="0" dirty="0"/>
          </a:p>
          <a:p>
            <a:r>
              <a:rPr lang="es-ES" baseline="0" dirty="0"/>
              <a:t>Ejemplo: Congreso Internacional de Transparencia. Cádiz 2018</a:t>
            </a:r>
            <a:endParaRPr lang="es-ES" dirty="0"/>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23</a:t>
            </a:fld>
            <a:endParaRPr lang="es-E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24</a:t>
            </a:fld>
            <a:endParaRPr lang="es-E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25</a:t>
            </a:fld>
            <a:endParaRPr lang="es-E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26</a:t>
            </a:fld>
            <a:endParaRPr lang="es-E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27</a:t>
            </a:fld>
            <a:endParaRPr lang="es-E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28</a:t>
            </a:fld>
            <a:endParaRPr lang="es-E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29</a:t>
            </a:fld>
            <a:endParaRPr lang="es-E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30</a:t>
            </a:fld>
            <a:endParaRPr lang="es-E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31</a:t>
            </a:fld>
            <a:endParaRPr lang="es-E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32</a:t>
            </a:fld>
            <a:endParaRPr lang="es-E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a:t>
            </a:r>
            <a:r>
              <a:rPr lang="es-ES" b="1" dirty="0"/>
              <a:t>pie de página </a:t>
            </a:r>
            <a:r>
              <a:rPr lang="es-ES" dirty="0"/>
              <a:t>sería el nombre/título</a:t>
            </a:r>
            <a:r>
              <a:rPr lang="es-ES" baseline="0" dirty="0"/>
              <a:t> de la presentación o de la charla. </a:t>
            </a:r>
          </a:p>
          <a:p>
            <a:endParaRPr lang="es-ES" baseline="0" dirty="0"/>
          </a:p>
          <a:p>
            <a:r>
              <a:rPr lang="es-ES" baseline="0" dirty="0"/>
              <a:t>Ejemplo: Congreso Internacional de Transparencia. Cádiz 2018</a:t>
            </a:r>
            <a:endParaRPr lang="es-ES" dirty="0"/>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4</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33</a:t>
            </a:fld>
            <a:endParaRPr lang="es-E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34</a:t>
            </a:fld>
            <a:endParaRPr lang="es-E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36</a:t>
            </a:fld>
            <a:endParaRPr lang="es-ES" sz="1200" b="0" strike="noStrike" spc="-1">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37</a:t>
            </a:fld>
            <a:endParaRPr lang="es-E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p:cNvSpPr>
          <p:nvPr>
            <p:ph type="body"/>
          </p:nvPr>
        </p:nvSpPr>
        <p:spPr>
          <a:xfrm>
            <a:off x="679768" y="4715153"/>
            <a:ext cx="5437783" cy="4466596"/>
          </a:xfrm>
          <a:prstGeom prst="rect">
            <a:avLst/>
          </a:prstGeom>
        </p:spPr>
        <p:txBody>
          <a:bodyPr>
            <a:normAutofit/>
          </a:bodyPr>
          <a:lstStyle/>
          <a:p>
            <a:endParaRPr lang="es-ES" sz="2000" b="0" strike="noStrike" spc="-1">
              <a:latin typeface="Arial"/>
            </a:endParaRPr>
          </a:p>
        </p:txBody>
      </p:sp>
      <p:sp>
        <p:nvSpPr>
          <p:cNvPr id="276" name="TextShape 2"/>
          <p:cNvSpPr txBox="1"/>
          <p:nvPr/>
        </p:nvSpPr>
        <p:spPr>
          <a:xfrm>
            <a:off x="3850589" y="9428743"/>
            <a:ext cx="2945302" cy="495941"/>
          </a:xfrm>
          <a:prstGeom prst="rect">
            <a:avLst/>
          </a:prstGeom>
          <a:noFill/>
          <a:ln>
            <a:noFill/>
          </a:ln>
        </p:spPr>
        <p:txBody>
          <a:bodyPr anchor="b"/>
          <a:lstStyle/>
          <a:p>
            <a:pPr algn="r">
              <a:lnSpc>
                <a:spcPct val="100000"/>
              </a:lnSpc>
            </a:pPr>
            <a:fld id="{4C599CC5-89C7-447F-81BE-D03F06A14C9D}" type="slidenum">
              <a:rPr lang="es-ES" sz="1200" b="0" strike="noStrike" spc="-1">
                <a:solidFill>
                  <a:srgbClr val="000000"/>
                </a:solidFill>
                <a:latin typeface="+mn-lt"/>
                <a:ea typeface="+mn-ea"/>
              </a:rPr>
              <a:pPr algn="r">
                <a:lnSpc>
                  <a:spcPct val="100000"/>
                </a:lnSpc>
              </a:pPr>
              <a:t>38</a:t>
            </a:fld>
            <a:endParaRPr lang="es-E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a:t>
            </a:r>
            <a:r>
              <a:rPr lang="es-ES" b="1" dirty="0"/>
              <a:t>pie de página </a:t>
            </a:r>
            <a:r>
              <a:rPr lang="es-ES" dirty="0"/>
              <a:t>sería el nombre/título</a:t>
            </a:r>
            <a:r>
              <a:rPr lang="es-ES" baseline="0" dirty="0"/>
              <a:t> de la presentación o de la charla. </a:t>
            </a:r>
          </a:p>
          <a:p>
            <a:endParaRPr lang="es-ES" baseline="0" dirty="0"/>
          </a:p>
          <a:p>
            <a:r>
              <a:rPr lang="es-ES" baseline="0" dirty="0"/>
              <a:t>Ejemplo: Congreso Internacional de Transparencia. Cádiz 2018</a:t>
            </a:r>
            <a:endParaRPr lang="es-ES" dirty="0"/>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679768" y="4715153"/>
            <a:ext cx="5437783" cy="4466596"/>
          </a:xfrm>
          <a:prstGeom prst="rect">
            <a:avLst/>
          </a:prstGeom>
        </p:spPr>
        <p:txBody>
          <a:bodyPr>
            <a:normAutofit/>
          </a:bodyPr>
          <a:lstStyle/>
          <a:p>
            <a:r>
              <a:rPr lang="es-ES" sz="1200" b="0" strike="noStrike" spc="-1">
                <a:solidFill>
                  <a:srgbClr val="000000"/>
                </a:solidFill>
                <a:latin typeface="+mn-lt"/>
                <a:ea typeface="+mn-ea"/>
              </a:rPr>
              <a:t>Para simplificar tanto la obligación de las entidades de publicar la información que dicta la LTAIP, como la evaluación posterior y la rendición de las fichas cumplimentadas, el Comisionado de Transparencia ha reducido el mapa de obligaciones de todas las entidades manteniendo, eso sí, el mismo esquema que dicta la Ley 12/2014.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r>
              <a:rPr lang="es-ES" sz="1200" b="0" strike="noStrike" spc="-1">
                <a:solidFill>
                  <a:srgbClr val="000000"/>
                </a:solidFill>
                <a:latin typeface="+mn-lt"/>
                <a:ea typeface="+mn-ea"/>
              </a:rPr>
              <a:t>Así, a partir de ahora los cabildos tendrán que publicar 169 obligaciones de transparencia, </a:t>
            </a:r>
            <a:r>
              <a:rPr lang="es-ES" sz="1200" b="1" strike="noStrike" spc="-1">
                <a:solidFill>
                  <a:srgbClr val="000000"/>
                </a:solidFill>
                <a:latin typeface="+mn-lt"/>
                <a:ea typeface="+mn-ea"/>
              </a:rPr>
              <a:t>85 menos que en los años anteriores</a:t>
            </a:r>
            <a:r>
              <a:rPr lang="es-ES" sz="1200" b="0" strike="noStrike" spc="-1">
                <a:solidFill>
                  <a:srgbClr val="000000"/>
                </a:solidFill>
                <a:latin typeface="+mn-lt"/>
                <a:ea typeface="+mn-ea"/>
              </a:rPr>
              <a:t>.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endParaRPr lang="es-ES" sz="1200" b="0" strike="noStrike" spc="-1">
              <a:latin typeface="Arial"/>
            </a:endParaRPr>
          </a:p>
        </p:txBody>
      </p:sp>
      <p:sp>
        <p:nvSpPr>
          <p:cNvPr id="272" name="TextShape 2"/>
          <p:cNvSpPr txBox="1"/>
          <p:nvPr/>
        </p:nvSpPr>
        <p:spPr>
          <a:xfrm>
            <a:off x="3850589" y="9428743"/>
            <a:ext cx="2945302" cy="495941"/>
          </a:xfrm>
          <a:prstGeom prst="rect">
            <a:avLst/>
          </a:prstGeom>
          <a:noFill/>
          <a:ln>
            <a:noFill/>
          </a:ln>
        </p:spPr>
        <p:txBody>
          <a:bodyPr anchor="b"/>
          <a:lstStyle/>
          <a:p>
            <a:pPr algn="r">
              <a:lnSpc>
                <a:spcPct val="100000"/>
              </a:lnSpc>
            </a:pPr>
            <a:fld id="{4AD7E027-90D2-4497-9D8A-8CF680869E1F}" type="slidenum">
              <a:rPr lang="es-ES" sz="1200" b="0" strike="noStrike" spc="-1">
                <a:solidFill>
                  <a:srgbClr val="000000"/>
                </a:solidFill>
                <a:latin typeface="+mn-lt"/>
                <a:ea typeface="+mn-ea"/>
              </a:rPr>
              <a:pPr algn="r">
                <a:lnSpc>
                  <a:spcPct val="100000"/>
                </a:lnSpc>
              </a:pPr>
              <a:t>6</a:t>
            </a:fld>
            <a:endParaRPr lang="es-E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679768" y="4715153"/>
            <a:ext cx="5437783" cy="4466596"/>
          </a:xfrm>
          <a:prstGeom prst="rect">
            <a:avLst/>
          </a:prstGeom>
        </p:spPr>
        <p:txBody>
          <a:bodyPr>
            <a:normAutofit/>
          </a:bodyPr>
          <a:lstStyle/>
          <a:p>
            <a:r>
              <a:rPr lang="es-ES" sz="1200" b="0" strike="noStrike" spc="-1">
                <a:solidFill>
                  <a:srgbClr val="000000"/>
                </a:solidFill>
                <a:latin typeface="+mn-lt"/>
                <a:ea typeface="+mn-ea"/>
              </a:rPr>
              <a:t>Para simplificar tanto la obligación de las entidades de publicar la información que dicta la LTAIP, como la evaluación posterior y la rendición de las fichas cumplimentadas, el Comisionado de Transparencia ha reducido el mapa de obligaciones de todas las entidades manteniendo, eso sí, el mismo esquema que dicta la Ley 12/2014.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r>
              <a:rPr lang="es-ES" sz="1200" b="0" strike="noStrike" spc="-1">
                <a:solidFill>
                  <a:srgbClr val="000000"/>
                </a:solidFill>
                <a:latin typeface="+mn-lt"/>
                <a:ea typeface="+mn-ea"/>
              </a:rPr>
              <a:t>Así, a partir de ahora los cabildos tendrán que publicar 169 obligaciones de transparencia, </a:t>
            </a:r>
            <a:r>
              <a:rPr lang="es-ES" sz="1200" b="1" strike="noStrike" spc="-1">
                <a:solidFill>
                  <a:srgbClr val="000000"/>
                </a:solidFill>
                <a:latin typeface="+mn-lt"/>
                <a:ea typeface="+mn-ea"/>
              </a:rPr>
              <a:t>85 menos que en los años anteriores</a:t>
            </a:r>
            <a:r>
              <a:rPr lang="es-ES" sz="1200" b="0" strike="noStrike" spc="-1">
                <a:solidFill>
                  <a:srgbClr val="000000"/>
                </a:solidFill>
                <a:latin typeface="+mn-lt"/>
                <a:ea typeface="+mn-ea"/>
              </a:rPr>
              <a:t>.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endParaRPr lang="es-ES" sz="1200" b="0" strike="noStrike" spc="-1">
              <a:latin typeface="Arial"/>
            </a:endParaRPr>
          </a:p>
        </p:txBody>
      </p:sp>
      <p:sp>
        <p:nvSpPr>
          <p:cNvPr id="272" name="TextShape 2"/>
          <p:cNvSpPr txBox="1"/>
          <p:nvPr/>
        </p:nvSpPr>
        <p:spPr>
          <a:xfrm>
            <a:off x="3850589" y="9428743"/>
            <a:ext cx="2945302" cy="495941"/>
          </a:xfrm>
          <a:prstGeom prst="rect">
            <a:avLst/>
          </a:prstGeom>
          <a:noFill/>
          <a:ln>
            <a:noFill/>
          </a:ln>
        </p:spPr>
        <p:txBody>
          <a:bodyPr anchor="b"/>
          <a:lstStyle/>
          <a:p>
            <a:pPr algn="r">
              <a:lnSpc>
                <a:spcPct val="100000"/>
              </a:lnSpc>
            </a:pPr>
            <a:fld id="{4AD7E027-90D2-4497-9D8A-8CF680869E1F}" type="slidenum">
              <a:rPr lang="es-ES" sz="1200" b="0" strike="noStrike" spc="-1">
                <a:solidFill>
                  <a:srgbClr val="000000"/>
                </a:solidFill>
                <a:latin typeface="+mn-lt"/>
                <a:ea typeface="+mn-ea"/>
              </a:rPr>
              <a:pPr algn="r">
                <a:lnSpc>
                  <a:spcPct val="100000"/>
                </a:lnSpc>
              </a:pPr>
              <a:t>7</a:t>
            </a:fld>
            <a:endParaRPr lang="es-E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679768" y="4715153"/>
            <a:ext cx="5437783" cy="4466596"/>
          </a:xfrm>
          <a:prstGeom prst="rect">
            <a:avLst/>
          </a:prstGeom>
        </p:spPr>
        <p:txBody>
          <a:bodyPr>
            <a:normAutofit/>
          </a:bodyPr>
          <a:lstStyle/>
          <a:p>
            <a:r>
              <a:rPr lang="es-ES" sz="1200" b="0" strike="noStrike" spc="-1">
                <a:solidFill>
                  <a:srgbClr val="000000"/>
                </a:solidFill>
                <a:latin typeface="+mn-lt"/>
                <a:ea typeface="+mn-ea"/>
              </a:rPr>
              <a:t>Para simplificar tanto la obligación de las entidades de publicar la información que dicta la LTAIP, como la evaluación posterior y la rendición de las fichas cumplimentadas, el Comisionado de Transparencia ha reducido el mapa de obligaciones de todas las entidades manteniendo, eso sí, el mismo esquema que dicta la Ley 12/2014.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r>
              <a:rPr lang="es-ES" sz="1200" b="0" strike="noStrike" spc="-1">
                <a:solidFill>
                  <a:srgbClr val="000000"/>
                </a:solidFill>
                <a:latin typeface="+mn-lt"/>
                <a:ea typeface="+mn-ea"/>
              </a:rPr>
              <a:t>Así, a partir de ahora los cabildos tendrán que publicar 169 obligaciones de transparencia, </a:t>
            </a:r>
            <a:r>
              <a:rPr lang="es-ES" sz="1200" b="1" strike="noStrike" spc="-1">
                <a:solidFill>
                  <a:srgbClr val="000000"/>
                </a:solidFill>
                <a:latin typeface="+mn-lt"/>
                <a:ea typeface="+mn-ea"/>
              </a:rPr>
              <a:t>85 menos que en los años anteriores</a:t>
            </a:r>
            <a:r>
              <a:rPr lang="es-ES" sz="1200" b="0" strike="noStrike" spc="-1">
                <a:solidFill>
                  <a:srgbClr val="000000"/>
                </a:solidFill>
                <a:latin typeface="+mn-lt"/>
                <a:ea typeface="+mn-ea"/>
              </a:rPr>
              <a:t>.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endParaRPr lang="es-ES" sz="1200" b="0" strike="noStrike" spc="-1">
              <a:latin typeface="Arial"/>
            </a:endParaRPr>
          </a:p>
        </p:txBody>
      </p:sp>
      <p:sp>
        <p:nvSpPr>
          <p:cNvPr id="272" name="TextShape 2"/>
          <p:cNvSpPr txBox="1"/>
          <p:nvPr/>
        </p:nvSpPr>
        <p:spPr>
          <a:xfrm>
            <a:off x="3850589" y="9428743"/>
            <a:ext cx="2945302" cy="495941"/>
          </a:xfrm>
          <a:prstGeom prst="rect">
            <a:avLst/>
          </a:prstGeom>
          <a:noFill/>
          <a:ln>
            <a:noFill/>
          </a:ln>
        </p:spPr>
        <p:txBody>
          <a:bodyPr anchor="b"/>
          <a:lstStyle/>
          <a:p>
            <a:pPr algn="r">
              <a:lnSpc>
                <a:spcPct val="100000"/>
              </a:lnSpc>
            </a:pPr>
            <a:fld id="{4AD7E027-90D2-4497-9D8A-8CF680869E1F}" type="slidenum">
              <a:rPr lang="es-ES" sz="1200" b="0" strike="noStrike" spc="-1">
                <a:solidFill>
                  <a:srgbClr val="000000"/>
                </a:solidFill>
                <a:latin typeface="+mn-lt"/>
                <a:ea typeface="+mn-ea"/>
              </a:rPr>
              <a:pPr algn="r">
                <a:lnSpc>
                  <a:spcPct val="100000"/>
                </a:lnSpc>
              </a:pPr>
              <a:t>8</a:t>
            </a:fld>
            <a:endParaRPr lang="es-E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PlaceHolder 1"/>
          <p:cNvSpPr>
            <a:spLocks noGrp="1"/>
          </p:cNvSpPr>
          <p:nvPr>
            <p:ph type="body"/>
          </p:nvPr>
        </p:nvSpPr>
        <p:spPr>
          <a:xfrm>
            <a:off x="679768" y="4715153"/>
            <a:ext cx="5437783" cy="4466596"/>
          </a:xfrm>
          <a:prstGeom prst="rect">
            <a:avLst/>
          </a:prstGeom>
        </p:spPr>
        <p:txBody>
          <a:bodyPr>
            <a:normAutofit/>
          </a:bodyPr>
          <a:lstStyle/>
          <a:p>
            <a:r>
              <a:rPr lang="es-ES" sz="1200" b="1" strike="noStrike" spc="-1">
                <a:solidFill>
                  <a:srgbClr val="000000"/>
                </a:solidFill>
                <a:latin typeface="+mn-lt"/>
                <a:ea typeface="+mn-ea"/>
              </a:rPr>
              <a:t>Criterios referidos a la publicación de la información </a:t>
            </a:r>
            <a:endParaRPr lang="es-ES" sz="1200" b="0" strike="noStrike" spc="-1">
              <a:latin typeface="Arial"/>
            </a:endParaRPr>
          </a:p>
          <a:p>
            <a:r>
              <a:rPr lang="es-ES" sz="1200" b="0" strike="noStrike" spc="-1">
                <a:solidFill>
                  <a:srgbClr val="000000"/>
                </a:solidFill>
                <a:latin typeface="+mn-lt"/>
                <a:ea typeface="+mn-ea"/>
              </a:rPr>
              <a:t>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Contenido de la información</a:t>
            </a:r>
            <a:r>
              <a:rPr lang="es-ES" sz="1200" b="0" strike="noStrike" spc="-1">
                <a:solidFill>
                  <a:srgbClr val="000000"/>
                </a:solidFill>
                <a:latin typeface="+mn-lt"/>
                <a:ea typeface="+mn-ea"/>
              </a:rPr>
              <a:t>. Se refiere a la información a publicar, considerándose información todo dato, texto, gráfico, etcétera con independencia del soporte que la contenga.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Forma de publicación</a:t>
            </a:r>
            <a:r>
              <a:rPr lang="es-ES" sz="1200" b="0" strike="noStrike" spc="-1">
                <a:solidFill>
                  <a:srgbClr val="000000"/>
                </a:solidFill>
                <a:latin typeface="+mn-lt"/>
                <a:ea typeface="+mn-ea"/>
              </a:rPr>
              <a:t>. Hace referencia al modo en el que se presenta al ciudadano la información. Existen dos posibilidades: </a:t>
            </a: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Forma directa: mediante link o enlace se sitúa al ciudadano en el contenido de la información.</a:t>
            </a: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Forma indirecta: mediante link o enlace se sitúa al ciudadano en el lugar donde se encuentra la información, pero este debe buscarla.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Datación y actualización</a:t>
            </a:r>
            <a:r>
              <a:rPr lang="es-ES" sz="1200" b="0" strike="noStrike" spc="-1">
                <a:solidFill>
                  <a:srgbClr val="000000"/>
                </a:solidFill>
                <a:latin typeface="+mn-lt"/>
                <a:ea typeface="+mn-ea"/>
              </a:rPr>
              <a:t>. Para este criterio se tienen en cuenta dos fechas. Primero, si el contenido dispone de alguna fecha que permita situar la información en el tiempo; y segundo, si se ha producido una actualización o revisión de la publicación de modo que el ciudadano tenga garantías de que la información está actualizada y vigente. (Al menos una de las fechas debe estar dentro de los tres meses desde que se hace la publicación; esto quiere decir que la información debe actualizarse en marzo, junio, septiembre y diciembre)</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Accesibilidad</a:t>
            </a:r>
            <a:r>
              <a:rPr lang="es-ES" sz="1200" b="0" strike="noStrike" spc="-1">
                <a:solidFill>
                  <a:srgbClr val="000000"/>
                </a:solidFill>
                <a:latin typeface="+mn-lt"/>
                <a:ea typeface="+mn-ea"/>
              </a:rPr>
              <a:t>. Hace referencia a la facilidad o dificultad para llegar a la información dentro del apartado de transparencia. (Este criterio se evalúa según el número clicks desde la página principal del apartado de transparencia: 3 clicks equivale a 100 puntos mientras que más de 12 equivalen a cero puntos)</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Claridad</a:t>
            </a:r>
            <a:r>
              <a:rPr lang="es-ES" sz="1200" b="0" strike="noStrike" spc="-1">
                <a:solidFill>
                  <a:srgbClr val="000000"/>
                </a:solidFill>
                <a:latin typeface="+mn-lt"/>
                <a:ea typeface="+mn-ea"/>
              </a:rPr>
              <a:t>. La información debe presentarse con un lenguaje entendible para el público general y con ayudas, tutoriales, glosarios, o comentarios aclaratorios en el caso de contener un lenguaje complejo.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Estructura</a:t>
            </a:r>
            <a:r>
              <a:rPr lang="es-ES" sz="1200" b="0" strike="noStrike" spc="-1">
                <a:solidFill>
                  <a:srgbClr val="000000"/>
                </a:solidFill>
                <a:latin typeface="+mn-lt"/>
                <a:ea typeface="+mn-ea"/>
              </a:rPr>
              <a:t>. La información debe tener una disposición que permita al ciudadano una lectura ordenada y organizada. (Se evalúa de 0 a 100, donde 100 puntos significa que la información correspondiente se encuentra toda en la misma sección y 0 que la información está dispersa por el apartado de transparencia)</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Reutilización</a:t>
            </a:r>
            <a:r>
              <a:rPr lang="es-ES" sz="1200" b="0" strike="noStrike" spc="-1">
                <a:solidFill>
                  <a:srgbClr val="000000"/>
                </a:solidFill>
                <a:latin typeface="+mn-lt"/>
                <a:ea typeface="+mn-ea"/>
              </a:rPr>
              <a:t>. El formato de la información debe estar de acuerdo con lo establecido en la Ley 37/2007, de 16 de noviembre, sobre reutilización de la información del sector público, y en su normativa de desarrollo. </a:t>
            </a:r>
            <a:endParaRPr lang="es-ES" sz="1200" b="0" strike="noStrike" spc="-1">
              <a:latin typeface="Arial"/>
            </a:endParaRPr>
          </a:p>
          <a:p>
            <a:pPr marL="216000" indent="-216000">
              <a:lnSpc>
                <a:spcPct val="100000"/>
              </a:lnSpc>
            </a:pPr>
            <a:r>
              <a:rPr lang="es-ES" sz="1200" b="0" strike="noStrike" spc="-1">
                <a:solidFill>
                  <a:srgbClr val="000000"/>
                </a:solidFill>
                <a:latin typeface="+mn-lt"/>
                <a:ea typeface="+mn-ea"/>
              </a:rPr>
              <a:t> </a:t>
            </a:r>
            <a:endParaRPr lang="es-ES" sz="1200" b="0" strike="noStrike" spc="-1">
              <a:latin typeface="Arial"/>
            </a:endParaRPr>
          </a:p>
          <a:p>
            <a:pPr marL="216000" indent="-216000">
              <a:lnSpc>
                <a:spcPct val="100000"/>
              </a:lnSpc>
            </a:pPr>
            <a:r>
              <a:rPr lang="es-ES" sz="1200" b="1" strike="noStrike" spc="-1">
                <a:solidFill>
                  <a:srgbClr val="000000"/>
                </a:solidFill>
                <a:latin typeface="+mn-lt"/>
                <a:ea typeface="+mn-ea"/>
              </a:rPr>
              <a:t>Criterios referidos al soporte web </a:t>
            </a:r>
            <a:endParaRPr lang="es-ES" sz="1200" b="0" strike="noStrike" spc="-1">
              <a:latin typeface="Arial"/>
            </a:endParaRPr>
          </a:p>
          <a:p>
            <a:pPr marL="216000" indent="-216000">
              <a:lnSpc>
                <a:spcPct val="100000"/>
              </a:lnSpc>
            </a:pPr>
            <a:r>
              <a:rPr lang="es-ES" sz="1200" b="1" strike="noStrike" spc="-1">
                <a:solidFill>
                  <a:srgbClr val="000000"/>
                </a:solidFill>
                <a:latin typeface="+mn-lt"/>
                <a:ea typeface="+mn-ea"/>
              </a:rPr>
              <a:t>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Accesibilidad</a:t>
            </a:r>
            <a:r>
              <a:rPr lang="es-ES" sz="1200" b="0" strike="noStrike" spc="-1">
                <a:solidFill>
                  <a:srgbClr val="000000"/>
                </a:solidFill>
                <a:latin typeface="+mn-lt"/>
                <a:ea typeface="+mn-ea"/>
              </a:rPr>
              <a:t>. Este criterio hace referencia a la valoración que realiza el Observatorio de Accesibilidad.</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Lugar de publicación</a:t>
            </a:r>
            <a:r>
              <a:rPr lang="es-ES" sz="1200" b="0" strike="noStrike" spc="-1">
                <a:solidFill>
                  <a:srgbClr val="000000"/>
                </a:solidFill>
                <a:latin typeface="+mn-lt"/>
                <a:ea typeface="+mn-ea"/>
              </a:rPr>
              <a:t>. Se refiere a si la información se encuentra en un apartado o pestaña, o si por el contrario se encuentra dispersa. (Este atributo vale 100 puntos si el apartado se encuentra visible en la página de inicio, 50 si se indica la existencia de este apartado pero no en la página de inicio y 0 si no se indica)</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Estructura</a:t>
            </a:r>
            <a:r>
              <a:rPr lang="es-ES" sz="1200" b="0" strike="noStrike" spc="-1">
                <a:solidFill>
                  <a:srgbClr val="000000"/>
                </a:solidFill>
                <a:latin typeface="+mn-lt"/>
                <a:ea typeface="+mn-ea"/>
              </a:rPr>
              <a:t>. Con este criterio se evalúa si el soporte web está configurado según la Ley LTAIP, de forma que facilite la identificación y búsqueda de la información al ciudadano. </a:t>
            </a:r>
            <a:endParaRPr lang="es-ES" sz="1200" b="0" strike="noStrike" spc="-1">
              <a:latin typeface="Arial"/>
            </a:endParaRPr>
          </a:p>
          <a:p>
            <a:pPr marL="216000" indent="-216000">
              <a:lnSpc>
                <a:spcPct val="100000"/>
              </a:lnSpc>
            </a:pPr>
            <a:r>
              <a:rPr lang="es-ES" sz="1200" b="0" u="sng" strike="noStrike" spc="-1">
                <a:solidFill>
                  <a:srgbClr val="000000"/>
                </a:solidFill>
                <a:uFillTx/>
                <a:latin typeface="+mn-lt"/>
                <a:ea typeface="+mn-ea"/>
              </a:rPr>
              <a:t>Banner/enlace</a:t>
            </a:r>
            <a:r>
              <a:rPr lang="es-ES" sz="1200" b="0" strike="noStrike" spc="-1">
                <a:solidFill>
                  <a:srgbClr val="000000"/>
                </a:solidFill>
                <a:latin typeface="+mn-lt"/>
                <a:ea typeface="+mn-ea"/>
              </a:rPr>
              <a:t>. Este criterio hace referencia a si el apartado de transparencia cuenta con un enlace al portal de transparencia centralizado en el ámbito territorial correspondiente. </a:t>
            </a:r>
            <a:endParaRPr lang="es-ES" sz="1200" b="0" strike="noStrike" spc="-1">
              <a:latin typeface="Arial"/>
            </a:endParaRPr>
          </a:p>
          <a:p>
            <a:pPr marL="216000" indent="-216000">
              <a:lnSpc>
                <a:spcPct val="100000"/>
              </a:lnSpc>
            </a:pPr>
            <a:endParaRPr lang="es-ES" sz="1200" b="0" strike="noStrike" spc="-1">
              <a:latin typeface="Arial"/>
            </a:endParaRPr>
          </a:p>
        </p:txBody>
      </p:sp>
      <p:sp>
        <p:nvSpPr>
          <p:cNvPr id="274" name="TextShape 2"/>
          <p:cNvSpPr txBox="1"/>
          <p:nvPr/>
        </p:nvSpPr>
        <p:spPr>
          <a:xfrm>
            <a:off x="3850589" y="9428743"/>
            <a:ext cx="2945302" cy="495941"/>
          </a:xfrm>
          <a:prstGeom prst="rect">
            <a:avLst/>
          </a:prstGeom>
          <a:noFill/>
          <a:ln>
            <a:noFill/>
          </a:ln>
        </p:spPr>
        <p:txBody>
          <a:bodyPr anchor="b"/>
          <a:lstStyle/>
          <a:p>
            <a:pPr algn="r">
              <a:lnSpc>
                <a:spcPct val="100000"/>
              </a:lnSpc>
            </a:pPr>
            <a:fld id="{C624E0FE-D03B-4DB5-90F5-72BB23152739}" type="slidenum">
              <a:rPr lang="es-ES" sz="1200" b="0" strike="noStrike" spc="-1">
                <a:solidFill>
                  <a:srgbClr val="000000"/>
                </a:solidFill>
                <a:latin typeface="+mn-lt"/>
                <a:ea typeface="+mn-ea"/>
              </a:rPr>
              <a:pPr algn="r">
                <a:lnSpc>
                  <a:spcPct val="100000"/>
                </a:lnSpc>
              </a:pPr>
              <a:t>10</a:t>
            </a:fld>
            <a:endParaRPr lang="es-E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El </a:t>
            </a:r>
            <a:r>
              <a:rPr lang="es-ES" b="1" dirty="0"/>
              <a:t>pie de página </a:t>
            </a:r>
            <a:r>
              <a:rPr lang="es-ES" dirty="0"/>
              <a:t>sería el nombre/título</a:t>
            </a:r>
            <a:r>
              <a:rPr lang="es-ES" baseline="0" dirty="0"/>
              <a:t> de la presentación o de la charla. </a:t>
            </a:r>
          </a:p>
          <a:p>
            <a:endParaRPr lang="es-ES" baseline="0" dirty="0"/>
          </a:p>
          <a:p>
            <a:r>
              <a:rPr lang="es-ES" baseline="0" dirty="0"/>
              <a:t>Ejemplo: Congreso Internacional de Transparencia. Cádiz 2018</a:t>
            </a:r>
            <a:endParaRPr lang="es-ES" dirty="0"/>
          </a:p>
        </p:txBody>
      </p:sp>
      <p:sp>
        <p:nvSpPr>
          <p:cNvPr id="4" name="3 Marcador de número de diapositiva"/>
          <p:cNvSpPr>
            <a:spLocks noGrp="1"/>
          </p:cNvSpPr>
          <p:nvPr>
            <p:ph type="sldNum" sz="quarter" idx="10"/>
          </p:nvPr>
        </p:nvSpPr>
        <p:spPr/>
        <p:txBody>
          <a:bodyPr/>
          <a:lstStyle/>
          <a:p>
            <a:fld id="{E6BB841F-43DC-44C0-8FA9-A678470FE2DB}" type="slidenum">
              <a:rPr lang="es-ES" smtClean="0"/>
              <a:pPr/>
              <a:t>11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21ED69A7-5368-47F1-806E-AB8556D0C116}" type="datetime4">
              <a:rPr lang="es-ES" smtClean="0"/>
              <a:pPr/>
              <a:t>25 de abril de 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5FB5594-253B-442A-A431-F082C49D1B0E}" type="datetime4">
              <a:rPr lang="es-ES" smtClean="0"/>
              <a:pPr/>
              <a:t>25 de abril de 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5A0A5BD-923F-434C-B481-4B42E8AA8153}" type="datetime4">
              <a:rPr lang="es-ES" smtClean="0"/>
              <a:pPr/>
              <a:t>25 de abril de 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32A43EBC-39D4-4089-9DAA-2AC37283CEE9}" type="datetime4">
              <a:rPr lang="es-ES" smtClean="0"/>
              <a:pPr/>
              <a:t>25 de abril de 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DAAAEB3-BFAF-4E5D-8BC4-989C9AC2B7C6}" type="datetime4">
              <a:rPr lang="es-ES" smtClean="0"/>
              <a:pPr/>
              <a:t>25 de abril de 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FFE4D24-49AC-4D08-B68C-6BF3E6EDD4DF}" type="datetime4">
              <a:rPr lang="es-ES" smtClean="0"/>
              <a:pPr/>
              <a:t>25 de abril de 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317EB5D9-385A-4E2A-BC76-F7DFD7BBFD06}" type="datetime4">
              <a:rPr lang="es-ES" smtClean="0"/>
              <a:pPr/>
              <a:t>25 de abril de 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7B30BD8-B330-4EA3-98A1-F92719A028AB}" type="datetime4">
              <a:rPr lang="es-ES" smtClean="0"/>
              <a:pPr/>
              <a:t>25 de abril de 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F81D39-7935-44DA-BCC7-CD3A4DFA7A2B}" type="datetime4">
              <a:rPr lang="es-ES" smtClean="0"/>
              <a:pPr/>
              <a:t>25 de abril de 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DDA9BF6-6586-4E72-9050-84CB76424D42}" type="datetime4">
              <a:rPr lang="es-ES" smtClean="0"/>
              <a:pPr/>
              <a:t>25 de abril de 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7B3F1ED-DE35-465C-9A50-C705419B9990}" type="datetime4">
              <a:rPr lang="es-ES" smtClean="0"/>
              <a:pPr/>
              <a:t>25 de abril de 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5B46CB8-F666-4A4F-B1CB-C1C63816731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5D07E-8889-4487-8903-5BA6B47E4067}" type="datetime4">
              <a:rPr lang="es-ES" smtClean="0"/>
              <a:pPr/>
              <a:t>25 de abril de 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46CB8-F666-4A4F-B1CB-C1C63816731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youtu.be/D0bxkjKOy-c"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transparenciacanarias.org/" TargetMode="External"/><Relationship Id="rId3" Type="http://schemas.openxmlformats.org/officeDocument/2006/relationships/image" Target="../media/image1.png"/><Relationship Id="rId7" Type="http://schemas.openxmlformats.org/officeDocument/2006/relationships/hyperlink" Target="mailto:comisionadotransparencia@transparenciacanarias.or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hyperlink" Target="https://twitter.com/ComisionadoTC"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TRANS MARCA 1.1-01 FT.png"/>
          <p:cNvPicPr>
            <a:picLocks noChangeAspect="1"/>
          </p:cNvPicPr>
          <p:nvPr/>
        </p:nvPicPr>
        <p:blipFill>
          <a:blip r:embed="rId3" cstate="print"/>
          <a:srcRect l="4200" t="23944" r="4199" b="23278"/>
          <a:stretch>
            <a:fillRect/>
          </a:stretch>
        </p:blipFill>
        <p:spPr>
          <a:xfrm>
            <a:off x="0" y="0"/>
            <a:ext cx="7056784" cy="1268760"/>
          </a:xfrm>
          <a:prstGeom prst="rect">
            <a:avLst/>
          </a:prstGeom>
        </p:spPr>
      </p:pic>
      <p:sp>
        <p:nvSpPr>
          <p:cNvPr id="8" name="7 Rectángulo"/>
          <p:cNvSpPr/>
          <p:nvPr/>
        </p:nvSpPr>
        <p:spPr>
          <a:xfrm>
            <a:off x="0" y="6021288"/>
            <a:ext cx="9144000" cy="836712"/>
          </a:xfrm>
          <a:prstGeom prst="rect">
            <a:avLst/>
          </a:prstGeom>
          <a:solidFill>
            <a:srgbClr val="DBA817"/>
          </a:solidFill>
          <a:ln>
            <a:solidFill>
              <a:srgbClr val="DBA8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2 Subtítulo"/>
          <p:cNvSpPr txBox="1">
            <a:spLocks/>
          </p:cNvSpPr>
          <p:nvPr/>
        </p:nvSpPr>
        <p:spPr>
          <a:xfrm>
            <a:off x="467544" y="5589240"/>
            <a:ext cx="8532440" cy="648072"/>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1400" i="0" u="none" strike="noStrike" kern="1200" cap="none" spc="0" normalizeH="0" baseline="0" noProof="0" dirty="0">
                <a:ln>
                  <a:noFill/>
                </a:ln>
                <a:solidFill>
                  <a:schemeClr val="bg1">
                    <a:lumMod val="65000"/>
                  </a:schemeClr>
                </a:solidFill>
                <a:effectLst/>
                <a:uLnTx/>
                <a:uFillTx/>
                <a:latin typeface="Century Gothic" pitchFamily="34" charset="0"/>
                <a:ea typeface="Roboto Condensed Light" pitchFamily="2" charset="0"/>
                <a:cs typeface="Roboto Condensed Light" pitchFamily="2" charset="0"/>
              </a:rPr>
              <a:t>Comisionado de Transparencia y Acceso a la Información Pública de Canarias</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9 CuadroTexto"/>
          <p:cNvSpPr txBox="1"/>
          <p:nvPr/>
        </p:nvSpPr>
        <p:spPr>
          <a:xfrm>
            <a:off x="323528" y="2492896"/>
            <a:ext cx="8496944" cy="1569660"/>
          </a:xfrm>
          <a:prstGeom prst="rect">
            <a:avLst/>
          </a:prstGeom>
          <a:noFill/>
        </p:spPr>
        <p:txBody>
          <a:bodyPr wrap="square" rtlCol="0">
            <a:spAutoFit/>
          </a:bodyPr>
          <a:lstStyle/>
          <a:p>
            <a:pPr algn="ctr"/>
            <a:r>
              <a:rPr lang="es-ES" sz="3200" cap="small" dirty="0" smtClean="0">
                <a:latin typeface="Century Gothic" pitchFamily="34" charset="0"/>
              </a:rPr>
              <a:t>POWER POINT SOBRE LA EVALUACIÓN DE LA TRANSPARENCIA 2018 </a:t>
            </a:r>
          </a:p>
          <a:p>
            <a:pPr algn="ctr"/>
            <a:r>
              <a:rPr lang="es-ES" sz="3200" cap="small" dirty="0" smtClean="0">
                <a:latin typeface="Century Gothic" pitchFamily="34" charset="0"/>
              </a:rPr>
              <a:t>EN LA APLICACIÓN T-CANARIA </a:t>
            </a:r>
            <a:endParaRPr lang="es-ES" sz="3200" cap="small" dirty="0" smtClean="0">
              <a:latin typeface="Century Gothic" pitchFamily="34" charset="0"/>
            </a:endParaRPr>
          </a:p>
        </p:txBody>
      </p:sp>
      <p:sp>
        <p:nvSpPr>
          <p:cNvPr id="7" name="6 CuadroTexto"/>
          <p:cNvSpPr txBox="1"/>
          <p:nvPr/>
        </p:nvSpPr>
        <p:spPr>
          <a:xfrm>
            <a:off x="1691680" y="1484784"/>
            <a:ext cx="290464" cy="646331"/>
          </a:xfrm>
          <a:prstGeom prst="rect">
            <a:avLst/>
          </a:prstGeom>
          <a:noFill/>
        </p:spPr>
        <p:txBody>
          <a:bodyPr wrap="none" rtlCol="0">
            <a:spAutoFit/>
          </a:bodyPr>
          <a:lstStyle/>
          <a:p>
            <a:r>
              <a:rPr lang="es-ES" dirty="0" smtClean="0"/>
              <a:t>  </a:t>
            </a:r>
            <a:endParaRPr lang="es-ES" dirty="0" smtClean="0"/>
          </a:p>
          <a:p>
            <a:endParaRPr lang="es-ES" dirty="0"/>
          </a:p>
        </p:txBody>
      </p:sp>
      <p:sp>
        <p:nvSpPr>
          <p:cNvPr id="12" name="11 CuadroTexto"/>
          <p:cNvSpPr txBox="1"/>
          <p:nvPr/>
        </p:nvSpPr>
        <p:spPr>
          <a:xfrm>
            <a:off x="2987824" y="4797152"/>
            <a:ext cx="3488199" cy="369332"/>
          </a:xfrm>
          <a:prstGeom prst="rect">
            <a:avLst/>
          </a:prstGeom>
          <a:noFill/>
        </p:spPr>
        <p:txBody>
          <a:bodyPr wrap="none" rtlCol="0">
            <a:spAutoFit/>
          </a:bodyPr>
          <a:lstStyle/>
          <a:p>
            <a:pPr algn="ctr"/>
            <a:r>
              <a:rPr lang="es-ES" dirty="0" smtClean="0">
                <a:hlinkClick r:id="rId4"/>
              </a:rPr>
              <a:t>Enlace al </a:t>
            </a:r>
            <a:r>
              <a:rPr lang="es-ES" dirty="0" err="1" smtClean="0">
                <a:hlinkClick r:id="rId4"/>
              </a:rPr>
              <a:t>videotutorial</a:t>
            </a:r>
            <a:r>
              <a:rPr lang="es-ES" dirty="0" smtClean="0">
                <a:hlinkClick r:id="rId4"/>
              </a:rPr>
              <a:t> en </a:t>
            </a:r>
            <a:r>
              <a:rPr lang="es-ES" dirty="0" err="1" smtClean="0">
                <a:hlinkClick r:id="rId4"/>
              </a:rPr>
              <a:t>Youtube</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3491880" y="0"/>
            <a:ext cx="5652120" cy="114264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Índice de Transparencia de Canarias (ITCanarias) </a:t>
            </a:r>
            <a:endParaRPr lang="es-ES" sz="2200" strike="noStrike" spc="-1" dirty="0">
              <a:latin typeface="Century Gothic" pitchFamily="34" charset="0"/>
            </a:endParaRPr>
          </a:p>
        </p:txBody>
      </p:sp>
      <p:pic>
        <p:nvPicPr>
          <p:cNvPr id="201" name="3 Imagen"/>
          <p:cNvPicPr/>
          <p:nvPr/>
        </p:nvPicPr>
        <p:blipFill>
          <a:blip r:embed="rId3" cstate="print"/>
          <a:stretch/>
        </p:blipFill>
        <p:spPr>
          <a:xfrm>
            <a:off x="0" y="0"/>
            <a:ext cx="1785600" cy="892440"/>
          </a:xfrm>
          <a:prstGeom prst="rect">
            <a:avLst/>
          </a:prstGeom>
          <a:ln>
            <a:noFill/>
          </a:ln>
        </p:spPr>
      </p:pic>
      <p:sp>
        <p:nvSpPr>
          <p:cNvPr id="202" name="TextShape 3"/>
          <p:cNvSpPr txBox="1"/>
          <p:nvPr/>
        </p:nvSpPr>
        <p:spPr>
          <a:xfrm>
            <a:off x="8172360" y="6356520"/>
            <a:ext cx="514080" cy="364680"/>
          </a:xfrm>
          <a:prstGeom prst="rect">
            <a:avLst/>
          </a:prstGeom>
          <a:noFill/>
          <a:ln>
            <a:noFill/>
          </a:ln>
        </p:spPr>
        <p:txBody>
          <a:bodyPr anchor="ctr"/>
          <a:lstStyle/>
          <a:p>
            <a:pPr algn="r">
              <a:lnSpc>
                <a:spcPct val="100000"/>
              </a:lnSpc>
            </a:pPr>
            <a:fld id="{9DBC17A2-FC44-418E-B291-9A110F5C4313}" type="slidenum">
              <a:rPr lang="es-ES" sz="1200" b="0" strike="noStrike" spc="-1">
                <a:solidFill>
                  <a:srgbClr val="8B8B8B"/>
                </a:solidFill>
                <a:latin typeface="Calibri"/>
              </a:rPr>
              <a:pPr algn="r">
                <a:lnSpc>
                  <a:spcPct val="100000"/>
                </a:lnSpc>
              </a:pPr>
              <a:t>10</a:t>
            </a:fld>
            <a:endParaRPr lang="es-ES" sz="1200" b="0" strike="noStrike" spc="-1">
              <a:latin typeface="Times New Roman"/>
            </a:endParaRPr>
          </a:p>
        </p:txBody>
      </p:sp>
      <p:sp>
        <p:nvSpPr>
          <p:cNvPr id="203" name="TextShape 4"/>
          <p:cNvSpPr txBox="1"/>
          <p:nvPr/>
        </p:nvSpPr>
        <p:spPr>
          <a:xfrm>
            <a:off x="457200" y="6356520"/>
            <a:ext cx="946080" cy="364680"/>
          </a:xfrm>
          <a:prstGeom prst="rect">
            <a:avLst/>
          </a:prstGeom>
          <a:noFill/>
          <a:ln>
            <a:noFill/>
          </a:ln>
        </p:spPr>
        <p:txBody>
          <a:bodyPr anchor="ctr"/>
          <a:lstStyle/>
          <a:p>
            <a:pPr>
              <a:lnSpc>
                <a:spcPct val="100000"/>
              </a:lnSpc>
            </a:pPr>
            <a:fld id="{4529C0AC-5A00-4E7C-BD8C-B280F096C587}" type="datetime1">
              <a:rPr lang="es-ES" sz="1200" b="0" strike="noStrike" spc="-1">
                <a:solidFill>
                  <a:srgbClr val="8B8B8B"/>
                </a:solidFill>
                <a:latin typeface="Calibri"/>
              </a:rPr>
              <a:pPr>
                <a:lnSpc>
                  <a:spcPct val="100000"/>
                </a:lnSpc>
              </a:pPr>
              <a:t>25/04/2019</a:t>
            </a:fld>
            <a:endParaRPr lang="es-ES" sz="1200" b="0" strike="noStrike" spc="-1" dirty="0">
              <a:solidFill>
                <a:srgbClr val="8B8B8B"/>
              </a:solidFill>
              <a:latin typeface="Times New Roman"/>
            </a:endParaRPr>
          </a:p>
        </p:txBody>
      </p:sp>
      <p:graphicFrame>
        <p:nvGraphicFramePr>
          <p:cNvPr id="8" name="7 Diagrama"/>
          <p:cNvGraphicFramePr/>
          <p:nvPr/>
        </p:nvGraphicFramePr>
        <p:xfrm>
          <a:off x="0" y="1357298"/>
          <a:ext cx="8643998" cy="46752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CuadroTexto"/>
          <p:cNvSpPr txBox="1"/>
          <p:nvPr/>
        </p:nvSpPr>
        <p:spPr>
          <a:xfrm>
            <a:off x="214282" y="1714488"/>
            <a:ext cx="3143272" cy="1077218"/>
          </a:xfrm>
          <a:prstGeom prst="rect">
            <a:avLst/>
          </a:prstGeom>
          <a:noFill/>
        </p:spPr>
        <p:txBody>
          <a:bodyPr wrap="square" rtlCol="0">
            <a:spAutoFit/>
          </a:bodyPr>
          <a:lstStyle/>
          <a:p>
            <a:pPr algn="just"/>
            <a:r>
              <a:rPr lang="es-ES" sz="1600" b="1" dirty="0" smtClean="0"/>
              <a:t>Nota</a:t>
            </a:r>
            <a:r>
              <a:rPr lang="es-ES" sz="1600" dirty="0" smtClean="0"/>
              <a:t>: El ICPA es uno de los dos indicadores que establece MESTA, la metodología desarrollada por el CTBG y la AEVAL.</a:t>
            </a:r>
            <a:endParaRPr lang="es-ES" sz="1600" dirty="0"/>
          </a:p>
        </p:txBody>
      </p:sp>
      <p:sp>
        <p:nvSpPr>
          <p:cNvPr id="11" name="10 CuadroTexto"/>
          <p:cNvSpPr txBox="1"/>
          <p:nvPr/>
        </p:nvSpPr>
        <p:spPr>
          <a:xfrm>
            <a:off x="6372200" y="4725144"/>
            <a:ext cx="2484940" cy="1323439"/>
          </a:xfrm>
          <a:prstGeom prst="rect">
            <a:avLst/>
          </a:prstGeom>
          <a:noFill/>
        </p:spPr>
        <p:txBody>
          <a:bodyPr wrap="square" rtlCol="0">
            <a:spAutoFit/>
          </a:bodyPr>
          <a:lstStyle/>
          <a:p>
            <a:pPr algn="just"/>
            <a:r>
              <a:rPr lang="es-ES" sz="1600" b="1" dirty="0" smtClean="0"/>
              <a:t>Nota</a:t>
            </a:r>
            <a:r>
              <a:rPr lang="es-ES" sz="1600" dirty="0" smtClean="0"/>
              <a:t>: El ITV surge como la evaluación de buenas prácticas de transparencia no contempladas en la legislación.</a:t>
            </a:r>
            <a:endParaRPr lang="es-ES" sz="1600" dirty="0"/>
          </a:p>
        </p:txBody>
      </p:sp>
      <p:sp>
        <p:nvSpPr>
          <p:cNvPr id="13"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7 Marcador de contenido" descr="CTRANS MARCA 2.1-01 FT.png"/>
          <p:cNvPicPr>
            <a:picLocks noChangeAspect="1"/>
          </p:cNvPicPr>
          <p:nvPr/>
        </p:nvPicPr>
        <p:blipFill>
          <a:blip r:embed="rId3" cstate="print"/>
          <a:srcRect l="10790" t="27009" r="9533" b="24375"/>
          <a:stretch>
            <a:fillRect/>
          </a:stretch>
        </p:blipFill>
        <p:spPr>
          <a:xfrm>
            <a:off x="107504" y="116632"/>
            <a:ext cx="1907704" cy="582011"/>
          </a:xfrm>
          <a:prstGeom prst="rect">
            <a:avLst/>
          </a:prstGeom>
        </p:spPr>
      </p:pic>
      <p:sp>
        <p:nvSpPr>
          <p:cNvPr id="4" name="3 Marcador de fecha"/>
          <p:cNvSpPr>
            <a:spLocks noGrp="1"/>
          </p:cNvSpPr>
          <p:nvPr>
            <p:ph type="dt" sz="half" idx="10"/>
          </p:nvPr>
        </p:nvSpPr>
        <p:spPr>
          <a:xfrm>
            <a:off x="395536" y="6309320"/>
            <a:ext cx="2133600" cy="365125"/>
          </a:xfrm>
        </p:spPr>
        <p:txBody>
          <a:bodyPr/>
          <a:lstStyle/>
          <a:p>
            <a:fld id="{238AE0BB-8530-4359-A91B-0A80EE992B12}" type="datetime1">
              <a:rPr lang="es-ES" spc="-1" smtClean="0">
                <a:solidFill>
                  <a:srgbClr val="8B8B8B"/>
                </a:solidFill>
              </a:rPr>
              <a:pPr/>
              <a:t>25/04/2019</a:t>
            </a:fld>
            <a:endParaRPr lang="es-ES" dirty="0">
              <a:latin typeface="Arial Narrow" panose="020B0606020202030204" pitchFamily="34" charset="0"/>
              <a:ea typeface="Roboto Condensed Light" pitchFamily="2" charset="0"/>
              <a:cs typeface="Roboto Condensed Light" pitchFamily="2" charset="0"/>
            </a:endParaRPr>
          </a:p>
        </p:txBody>
      </p:sp>
      <p:sp>
        <p:nvSpPr>
          <p:cNvPr id="6" name="5 Marcador de número de diapositiva"/>
          <p:cNvSpPr>
            <a:spLocks noGrp="1"/>
          </p:cNvSpPr>
          <p:nvPr>
            <p:ph type="sldNum" sz="quarter" idx="12"/>
          </p:nvPr>
        </p:nvSpPr>
        <p:spPr/>
        <p:txBody>
          <a:bodyPr/>
          <a:lstStyle/>
          <a:p>
            <a:fld id="{95B46CB8-F666-4A4F-B1CB-C1C638167313}" type="slidenum">
              <a:rPr lang="es-ES" smtClean="0">
                <a:latin typeface="Roboto Condensed Light" pitchFamily="2" charset="0"/>
                <a:ea typeface="Roboto Condensed Light" pitchFamily="2" charset="0"/>
                <a:cs typeface="Roboto Condensed Light" pitchFamily="2" charset="0"/>
              </a:rPr>
              <a:pPr/>
              <a:t>11</a:t>
            </a:fld>
            <a:endParaRPr lang="es-ES" dirty="0">
              <a:latin typeface="Roboto Condensed Light" pitchFamily="2" charset="0"/>
              <a:ea typeface="Roboto Condensed Light" pitchFamily="2" charset="0"/>
              <a:cs typeface="Roboto Condensed Light" pitchFamily="2" charset="0"/>
            </a:endParaRPr>
          </a:p>
        </p:txBody>
      </p:sp>
      <p:sp>
        <p:nvSpPr>
          <p:cNvPr id="10" name="1 Título">
            <a:extLst>
              <a:ext uri="{FF2B5EF4-FFF2-40B4-BE49-F238E27FC236}">
                <a16:creationId xmlns="" xmlns:a16="http://schemas.microsoft.com/office/drawing/2014/main" id="{59671268-832F-48F7-BE58-F37C2A4FBBDB}"/>
              </a:ext>
            </a:extLst>
          </p:cNvPr>
          <p:cNvSpPr>
            <a:spLocks noGrp="1"/>
          </p:cNvSpPr>
          <p:nvPr>
            <p:ph type="title"/>
          </p:nvPr>
        </p:nvSpPr>
        <p:spPr>
          <a:xfrm>
            <a:off x="714348" y="2357430"/>
            <a:ext cx="7858180" cy="1785950"/>
          </a:xfrm>
        </p:spPr>
        <p:txBody>
          <a:bodyPr>
            <a:noAutofit/>
          </a:bodyPr>
          <a:lstStyle/>
          <a:p>
            <a:r>
              <a:rPr lang="es-ES" sz="3600" dirty="0" smtClean="0">
                <a:latin typeface="Century Gothic" pitchFamily="34" charset="0"/>
                <a:ea typeface="Roboto Condensed Light" pitchFamily="2" charset="0"/>
                <a:cs typeface="Roboto Condensed Light" pitchFamily="2" charset="0"/>
              </a:rPr>
              <a:t>Indicador de Cumplimiento en Publicidad Activa </a:t>
            </a:r>
            <a:br>
              <a:rPr lang="es-ES" sz="3600" dirty="0" smtClean="0">
                <a:latin typeface="Century Gothic" pitchFamily="34" charset="0"/>
                <a:ea typeface="Roboto Condensed Light" pitchFamily="2" charset="0"/>
                <a:cs typeface="Roboto Condensed Light" pitchFamily="2" charset="0"/>
              </a:rPr>
            </a:br>
            <a:r>
              <a:rPr lang="es-ES" sz="3600" dirty="0" smtClean="0">
                <a:latin typeface="Century Gothic" pitchFamily="34" charset="0"/>
                <a:ea typeface="Roboto Condensed Light" pitchFamily="2" charset="0"/>
                <a:cs typeface="Roboto Condensed Light" pitchFamily="2" charset="0"/>
              </a:rPr>
              <a:t>(ICPA)</a:t>
            </a:r>
            <a:endParaRPr lang="es-ES" sz="3600" dirty="0">
              <a:latin typeface="Century Gothic" pitchFamily="34" charset="0"/>
              <a:ea typeface="Roboto Condensed Light" pitchFamily="2" charset="0"/>
              <a:cs typeface="Roboto Condensed Light" pitchFamily="2" charset="0"/>
            </a:endParaRPr>
          </a:p>
        </p:txBody>
      </p:sp>
      <p:sp>
        <p:nvSpPr>
          <p:cNvPr id="9"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635896" y="0"/>
            <a:ext cx="5508104" cy="92867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Cumplimiento en Publicidad Activa (ICPA) (I)</a:t>
            </a:r>
            <a:endParaRPr lang="es-ES" sz="2200" strike="noStrike"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12</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dirty="0">
              <a:latin typeface="Times New Roman"/>
            </a:endParaRPr>
          </a:p>
        </p:txBody>
      </p:sp>
      <p:graphicFrame>
        <p:nvGraphicFramePr>
          <p:cNvPr id="8" name="7 Diagrama"/>
          <p:cNvGraphicFramePr/>
          <p:nvPr/>
        </p:nvGraphicFramePr>
        <p:xfrm>
          <a:off x="714348" y="928670"/>
          <a:ext cx="7786742" cy="5357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635896" y="0"/>
            <a:ext cx="5508104" cy="857232"/>
          </a:xfrm>
          <a:prstGeom prst="rect">
            <a:avLst/>
          </a:prstGeom>
          <a:noFill/>
          <a:ln>
            <a:noFill/>
          </a:ln>
        </p:spPr>
        <p:txBody>
          <a:bodyPr anchor="ctr">
            <a:normAutofit/>
          </a:bodyPr>
          <a:lstStyle/>
          <a:p>
            <a:pPr algn="ctr">
              <a:lnSpc>
                <a:spcPct val="100000"/>
              </a:lnSpc>
            </a:pPr>
            <a:r>
              <a:rPr lang="es-ES" sz="2200" spc="-1" dirty="0" smtClean="0">
                <a:latin typeface="Century Gothic" pitchFamily="34" charset="0"/>
              </a:rPr>
              <a:t>Indicador de Cumplimiento en Publicidad Activa (ICPA) (II)</a:t>
            </a:r>
            <a:endParaRPr lang="es-ES" sz="2200"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13</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dirty="0">
              <a:latin typeface="Times New Roman"/>
            </a:endParaRPr>
          </a:p>
        </p:txBody>
      </p:sp>
      <p:graphicFrame>
        <p:nvGraphicFramePr>
          <p:cNvPr id="8" name="7 Diagrama"/>
          <p:cNvGraphicFramePr/>
          <p:nvPr/>
        </p:nvGraphicFramePr>
        <p:xfrm>
          <a:off x="642910" y="928670"/>
          <a:ext cx="8143932" cy="5357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571868" y="0"/>
            <a:ext cx="5572132" cy="92867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Cumplimiento de la Información Obligatoria (I)</a:t>
            </a:r>
            <a:endParaRPr lang="es-ES" sz="2200" strike="noStrike" spc="-1" dirty="0">
              <a:latin typeface="Century Gothic" pitchFamily="34" charset="0"/>
            </a:endParaRPr>
          </a:p>
        </p:txBody>
      </p:sp>
      <p:sp>
        <p:nvSpPr>
          <p:cNvPr id="208" name="TextShape 2"/>
          <p:cNvSpPr txBox="1"/>
          <p:nvPr/>
        </p:nvSpPr>
        <p:spPr>
          <a:xfrm>
            <a:off x="683568" y="1052736"/>
            <a:ext cx="7992888" cy="4948032"/>
          </a:xfrm>
          <a:prstGeom prst="rect">
            <a:avLst/>
          </a:prstGeom>
          <a:noFill/>
          <a:ln>
            <a:noFill/>
          </a:ln>
        </p:spPr>
        <p:txBody>
          <a:bodyPr>
            <a:normAutofit fontScale="92500" lnSpcReduction="10000"/>
          </a:bodyPr>
          <a:lstStyle/>
          <a:p>
            <a:pPr algn="just">
              <a:lnSpc>
                <a:spcPct val="170000"/>
              </a:lnSpc>
              <a:spcBef>
                <a:spcPts val="360"/>
              </a:spcBef>
            </a:pPr>
            <a:r>
              <a:rPr lang="es-ES" sz="2200" b="0" strike="noStrike" spc="-1" dirty="0" smtClean="0">
                <a:ea typeface="Roboto Condensed Light"/>
              </a:rPr>
              <a:t>Para obtener el </a:t>
            </a:r>
            <a:r>
              <a:rPr lang="es-ES" sz="2200" b="1" strike="noStrike" spc="-1" dirty="0" smtClean="0">
                <a:ea typeface="Roboto Condensed Light"/>
              </a:rPr>
              <a:t>ICIO</a:t>
            </a:r>
            <a:r>
              <a:rPr lang="es-ES" sz="2200" b="0" strike="noStrike" spc="-1" dirty="0" smtClean="0">
                <a:ea typeface="Roboto Condensed Light"/>
              </a:rPr>
              <a:t> se deben seguir los siguientes pasos:</a:t>
            </a:r>
          </a:p>
          <a:p>
            <a:pPr marL="971550" lvl="1" indent="-514350" algn="just">
              <a:lnSpc>
                <a:spcPct val="170000"/>
              </a:lnSpc>
              <a:spcBef>
                <a:spcPts val="360"/>
              </a:spcBef>
              <a:buFont typeface="+mj-lt"/>
              <a:buAutoNum type="arabicPeriod"/>
            </a:pPr>
            <a:r>
              <a:rPr lang="es-ES" sz="2200" b="0" strike="noStrike" spc="-1" dirty="0" smtClean="0">
                <a:ea typeface="Roboto Condensed Light"/>
              </a:rPr>
              <a:t> Se valoran los cinco criterios para cada obligación de 0 a 100.</a:t>
            </a:r>
          </a:p>
          <a:p>
            <a:pPr marL="971550" lvl="1" indent="-514350" algn="just">
              <a:lnSpc>
                <a:spcPct val="170000"/>
              </a:lnSpc>
              <a:spcBef>
                <a:spcPts val="360"/>
              </a:spcBef>
              <a:buFont typeface="+mj-lt"/>
              <a:buAutoNum type="arabicPeriod"/>
            </a:pPr>
            <a:r>
              <a:rPr lang="es-ES" sz="2200" spc="-1" dirty="0" smtClean="0">
                <a:ea typeface="Roboto Condensed Light"/>
              </a:rPr>
              <a:t>Se suman todos los criterios, multiplicados por el peso correspondiente:</a:t>
            </a:r>
          </a:p>
          <a:p>
            <a:pPr marL="971550" lvl="1" indent="-514350" algn="just">
              <a:lnSpc>
                <a:spcPct val="170000"/>
              </a:lnSpc>
              <a:spcBef>
                <a:spcPts val="13000"/>
              </a:spcBef>
              <a:buFont typeface="+mj-lt"/>
              <a:buAutoNum type="arabicPeriod"/>
            </a:pPr>
            <a:r>
              <a:rPr lang="es-ES" sz="2200" spc="-1" dirty="0" smtClean="0">
                <a:ea typeface="Roboto Condensed Light"/>
              </a:rPr>
              <a:t>Se divide la suma ponderada entre 100.</a:t>
            </a:r>
          </a:p>
          <a:p>
            <a:pPr marL="971550" lvl="1" indent="-514350" algn="just">
              <a:lnSpc>
                <a:spcPct val="170000"/>
              </a:lnSpc>
              <a:spcBef>
                <a:spcPts val="360"/>
              </a:spcBef>
              <a:buFont typeface="+mj-lt"/>
              <a:buAutoNum type="arabicPeriod"/>
            </a:pPr>
            <a:r>
              <a:rPr lang="es-ES" sz="2200" spc="-1" dirty="0" smtClean="0">
                <a:ea typeface="Roboto Condensed Light"/>
              </a:rPr>
              <a:t>Se halla la media de todas las obligaciones de la entidad.</a:t>
            </a:r>
            <a:r>
              <a:rPr lang="es-ES" sz="2000" b="0" strike="noStrike" spc="-1" dirty="0" smtClean="0">
                <a:ea typeface="Roboto Condensed Light"/>
              </a:rPr>
              <a:t> </a:t>
            </a: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14</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dirty="0">
              <a:latin typeface="Times New Roman"/>
            </a:endParaRPr>
          </a:p>
        </p:txBody>
      </p:sp>
      <p:graphicFrame>
        <p:nvGraphicFramePr>
          <p:cNvPr id="9" name="8 Tabla"/>
          <p:cNvGraphicFramePr>
            <a:graphicFrameLocks noGrp="1"/>
          </p:cNvGraphicFramePr>
          <p:nvPr/>
        </p:nvGraphicFramePr>
        <p:xfrm>
          <a:off x="928662" y="3429000"/>
          <a:ext cx="7572426" cy="1143008"/>
        </p:xfrm>
        <a:graphic>
          <a:graphicData uri="http://schemas.openxmlformats.org/drawingml/2006/table">
            <a:tbl>
              <a:tblPr firstRow="1" bandRow="1">
                <a:tableStyleId>{5C22544A-7EE6-4342-B048-85BDC9FD1C3A}</a:tableStyleId>
              </a:tblPr>
              <a:tblGrid>
                <a:gridCol w="1262071"/>
                <a:gridCol w="1262071"/>
                <a:gridCol w="1262071"/>
                <a:gridCol w="1262071"/>
                <a:gridCol w="1262071"/>
                <a:gridCol w="1262071"/>
              </a:tblGrid>
              <a:tr h="579015">
                <a:tc>
                  <a:txBody>
                    <a:bodyPr/>
                    <a:lstStyle/>
                    <a:p>
                      <a:pPr algn="ctr">
                        <a:lnSpc>
                          <a:spcPct val="115000"/>
                        </a:lnSpc>
                        <a:spcAft>
                          <a:spcPts val="0"/>
                        </a:spcAft>
                      </a:pPr>
                      <a:r>
                        <a:rPr lang="es-ES" sz="1600" b="1" dirty="0">
                          <a:latin typeface="Calibri"/>
                          <a:ea typeface="Calibri"/>
                          <a:cs typeface="Times New Roman"/>
                        </a:rPr>
                        <a:t>Criterio</a:t>
                      </a:r>
                      <a:endParaRPr lang="es-ES" sz="1600" dirty="0">
                        <a:latin typeface="Calibri"/>
                        <a:ea typeface="Calibri"/>
                        <a:cs typeface="Times New Roman"/>
                      </a:endParaRPr>
                    </a:p>
                  </a:txBody>
                  <a:tcPr marL="68580" marR="68580" marT="0" marB="0" anchor="ctr">
                    <a:solidFill>
                      <a:srgbClr val="DBA817"/>
                    </a:solidFill>
                  </a:tcPr>
                </a:tc>
                <a:tc>
                  <a:txBody>
                    <a:bodyPr/>
                    <a:lstStyle/>
                    <a:p>
                      <a:pPr algn="ctr">
                        <a:lnSpc>
                          <a:spcPct val="115000"/>
                        </a:lnSpc>
                        <a:spcAft>
                          <a:spcPts val="0"/>
                        </a:spcAft>
                      </a:pPr>
                      <a:r>
                        <a:rPr lang="es-ES" sz="1600" b="1" dirty="0">
                          <a:latin typeface="Calibri"/>
                          <a:ea typeface="Calibri"/>
                          <a:cs typeface="Times New Roman"/>
                        </a:rPr>
                        <a:t>Contenido</a:t>
                      </a:r>
                      <a:endParaRPr lang="es-ES" sz="1600" dirty="0">
                        <a:latin typeface="Calibri"/>
                        <a:ea typeface="Calibri"/>
                        <a:cs typeface="Times New Roman"/>
                      </a:endParaRPr>
                    </a:p>
                  </a:txBody>
                  <a:tcPr marL="68580" marR="68580" marT="0" marB="0" anchor="ctr">
                    <a:solidFill>
                      <a:srgbClr val="DBA817"/>
                    </a:solidFill>
                  </a:tcPr>
                </a:tc>
                <a:tc>
                  <a:txBody>
                    <a:bodyPr/>
                    <a:lstStyle/>
                    <a:p>
                      <a:pPr algn="ctr">
                        <a:lnSpc>
                          <a:spcPct val="115000"/>
                        </a:lnSpc>
                        <a:spcAft>
                          <a:spcPts val="0"/>
                        </a:spcAft>
                      </a:pPr>
                      <a:r>
                        <a:rPr lang="es-ES" sz="1600" b="1" dirty="0">
                          <a:latin typeface="Calibri"/>
                          <a:ea typeface="Calibri"/>
                          <a:cs typeface="Times New Roman"/>
                        </a:rPr>
                        <a:t>Lugar de publicación</a:t>
                      </a:r>
                      <a:endParaRPr lang="es-ES" sz="1600" dirty="0">
                        <a:latin typeface="Calibri"/>
                        <a:ea typeface="Calibri"/>
                        <a:cs typeface="Times New Roman"/>
                      </a:endParaRPr>
                    </a:p>
                  </a:txBody>
                  <a:tcPr marL="68580" marR="68580" marT="0" marB="0" anchor="ctr">
                    <a:solidFill>
                      <a:srgbClr val="DBA817"/>
                    </a:solidFill>
                  </a:tcPr>
                </a:tc>
                <a:tc>
                  <a:txBody>
                    <a:bodyPr/>
                    <a:lstStyle/>
                    <a:p>
                      <a:pPr algn="ctr">
                        <a:lnSpc>
                          <a:spcPct val="115000"/>
                        </a:lnSpc>
                        <a:spcAft>
                          <a:spcPts val="0"/>
                        </a:spcAft>
                      </a:pPr>
                      <a:r>
                        <a:rPr lang="es-ES" sz="1600" b="1" dirty="0">
                          <a:latin typeface="Calibri"/>
                          <a:ea typeface="Calibri"/>
                          <a:cs typeface="Times New Roman"/>
                        </a:rPr>
                        <a:t>Actualización</a:t>
                      </a:r>
                      <a:endParaRPr lang="es-ES" sz="1600" dirty="0">
                        <a:latin typeface="Calibri"/>
                        <a:ea typeface="Calibri"/>
                        <a:cs typeface="Times New Roman"/>
                      </a:endParaRPr>
                    </a:p>
                  </a:txBody>
                  <a:tcPr marL="68580" marR="68580" marT="0" marB="0" anchor="ctr">
                    <a:solidFill>
                      <a:srgbClr val="DBA817"/>
                    </a:solidFill>
                  </a:tcPr>
                </a:tc>
                <a:tc>
                  <a:txBody>
                    <a:bodyPr/>
                    <a:lstStyle/>
                    <a:p>
                      <a:pPr algn="ctr">
                        <a:lnSpc>
                          <a:spcPct val="115000"/>
                        </a:lnSpc>
                        <a:spcAft>
                          <a:spcPts val="0"/>
                        </a:spcAft>
                      </a:pPr>
                      <a:r>
                        <a:rPr lang="es-ES" sz="1600" b="1" dirty="0">
                          <a:latin typeface="Calibri"/>
                          <a:ea typeface="Calibri"/>
                          <a:cs typeface="Times New Roman"/>
                        </a:rPr>
                        <a:t>Accesibilidad</a:t>
                      </a:r>
                      <a:endParaRPr lang="es-ES" sz="1600" dirty="0">
                        <a:latin typeface="Calibri"/>
                        <a:ea typeface="Calibri"/>
                        <a:cs typeface="Times New Roman"/>
                      </a:endParaRPr>
                    </a:p>
                  </a:txBody>
                  <a:tcPr marL="68580" marR="68580" marT="0" marB="0" anchor="ctr">
                    <a:solidFill>
                      <a:srgbClr val="DBA817"/>
                    </a:solidFill>
                  </a:tcPr>
                </a:tc>
                <a:tc>
                  <a:txBody>
                    <a:bodyPr/>
                    <a:lstStyle/>
                    <a:p>
                      <a:pPr algn="ctr">
                        <a:lnSpc>
                          <a:spcPct val="115000"/>
                        </a:lnSpc>
                        <a:spcAft>
                          <a:spcPts val="0"/>
                        </a:spcAft>
                      </a:pPr>
                      <a:r>
                        <a:rPr lang="es-ES" sz="1600" b="1" dirty="0">
                          <a:latin typeface="Calibri"/>
                          <a:ea typeface="Calibri"/>
                          <a:cs typeface="Times New Roman"/>
                        </a:rPr>
                        <a:t>Reutilización</a:t>
                      </a:r>
                      <a:endParaRPr lang="es-ES" sz="1600" dirty="0">
                        <a:latin typeface="Calibri"/>
                        <a:ea typeface="Calibri"/>
                        <a:cs typeface="Times New Roman"/>
                      </a:endParaRPr>
                    </a:p>
                  </a:txBody>
                  <a:tcPr marL="68580" marR="68580" marT="0" marB="0" anchor="ctr">
                    <a:solidFill>
                      <a:srgbClr val="DBA817"/>
                    </a:solidFill>
                  </a:tcPr>
                </a:tc>
              </a:tr>
              <a:tr h="563993">
                <a:tc>
                  <a:txBody>
                    <a:bodyPr/>
                    <a:lstStyle/>
                    <a:p>
                      <a:pPr algn="ctr">
                        <a:lnSpc>
                          <a:spcPct val="115000"/>
                        </a:lnSpc>
                        <a:spcAft>
                          <a:spcPts val="0"/>
                        </a:spcAft>
                      </a:pPr>
                      <a:r>
                        <a:rPr lang="es-ES" sz="1600" b="1" dirty="0">
                          <a:latin typeface="Calibri"/>
                          <a:ea typeface="Calibri"/>
                          <a:cs typeface="Times New Roman"/>
                        </a:rPr>
                        <a:t>Peso</a:t>
                      </a:r>
                      <a:endParaRPr lang="es-ES" sz="1600" dirty="0">
                        <a:latin typeface="Calibri"/>
                        <a:ea typeface="Calibri"/>
                        <a:cs typeface="Times New Roman"/>
                      </a:endParaRPr>
                    </a:p>
                  </a:txBody>
                  <a:tcPr marL="68580" marR="68580" marT="0" marB="0" anchor="ctr">
                    <a:solidFill>
                      <a:srgbClr val="8B8B8B">
                        <a:alpha val="20000"/>
                      </a:srgbClr>
                    </a:solidFill>
                  </a:tcPr>
                </a:tc>
                <a:tc>
                  <a:txBody>
                    <a:bodyPr/>
                    <a:lstStyle/>
                    <a:p>
                      <a:pPr algn="ctr">
                        <a:lnSpc>
                          <a:spcPct val="115000"/>
                        </a:lnSpc>
                        <a:spcAft>
                          <a:spcPts val="0"/>
                        </a:spcAft>
                      </a:pPr>
                      <a:r>
                        <a:rPr lang="es-ES" sz="1600" dirty="0">
                          <a:latin typeface="Calibri"/>
                          <a:ea typeface="Calibri"/>
                          <a:cs typeface="Times New Roman"/>
                        </a:rPr>
                        <a:t>40%</a:t>
                      </a:r>
                    </a:p>
                  </a:txBody>
                  <a:tcPr marL="68580" marR="68580" marT="0" marB="0" anchor="ctr">
                    <a:solidFill>
                      <a:srgbClr val="8B8B8B">
                        <a:alpha val="20000"/>
                      </a:srgbClr>
                    </a:solidFill>
                  </a:tcPr>
                </a:tc>
                <a:tc>
                  <a:txBody>
                    <a:bodyPr/>
                    <a:lstStyle/>
                    <a:p>
                      <a:pPr algn="ctr">
                        <a:lnSpc>
                          <a:spcPct val="115000"/>
                        </a:lnSpc>
                        <a:spcAft>
                          <a:spcPts val="0"/>
                        </a:spcAft>
                      </a:pPr>
                      <a:r>
                        <a:rPr lang="es-ES" sz="1600" dirty="0">
                          <a:latin typeface="Calibri"/>
                          <a:ea typeface="Calibri"/>
                          <a:cs typeface="Times New Roman"/>
                        </a:rPr>
                        <a:t>5%</a:t>
                      </a:r>
                    </a:p>
                  </a:txBody>
                  <a:tcPr marL="68580" marR="68580" marT="0" marB="0" anchor="ctr">
                    <a:solidFill>
                      <a:srgbClr val="8B8B8B">
                        <a:alpha val="20000"/>
                      </a:srgbClr>
                    </a:solidFill>
                  </a:tcPr>
                </a:tc>
                <a:tc>
                  <a:txBody>
                    <a:bodyPr/>
                    <a:lstStyle/>
                    <a:p>
                      <a:pPr algn="ctr">
                        <a:lnSpc>
                          <a:spcPct val="115000"/>
                        </a:lnSpc>
                        <a:spcAft>
                          <a:spcPts val="0"/>
                        </a:spcAft>
                      </a:pPr>
                      <a:r>
                        <a:rPr lang="es-ES" sz="1600" dirty="0">
                          <a:latin typeface="Calibri"/>
                          <a:ea typeface="Calibri"/>
                          <a:cs typeface="Times New Roman"/>
                        </a:rPr>
                        <a:t>30%</a:t>
                      </a:r>
                    </a:p>
                  </a:txBody>
                  <a:tcPr marL="68580" marR="68580" marT="0" marB="0" anchor="ctr">
                    <a:solidFill>
                      <a:srgbClr val="8B8B8B">
                        <a:alpha val="20000"/>
                      </a:srgbClr>
                    </a:solidFill>
                  </a:tcPr>
                </a:tc>
                <a:tc>
                  <a:txBody>
                    <a:bodyPr/>
                    <a:lstStyle/>
                    <a:p>
                      <a:pPr algn="ctr">
                        <a:lnSpc>
                          <a:spcPct val="115000"/>
                        </a:lnSpc>
                        <a:spcAft>
                          <a:spcPts val="0"/>
                        </a:spcAft>
                      </a:pPr>
                      <a:r>
                        <a:rPr lang="es-ES" sz="1600" dirty="0">
                          <a:latin typeface="Calibri"/>
                          <a:ea typeface="Calibri"/>
                          <a:cs typeface="Times New Roman"/>
                        </a:rPr>
                        <a:t>5%</a:t>
                      </a:r>
                    </a:p>
                  </a:txBody>
                  <a:tcPr marL="68580" marR="68580" marT="0" marB="0" anchor="ctr">
                    <a:solidFill>
                      <a:srgbClr val="8B8B8B">
                        <a:alpha val="20000"/>
                      </a:srgbClr>
                    </a:solidFill>
                  </a:tcPr>
                </a:tc>
                <a:tc>
                  <a:txBody>
                    <a:bodyPr/>
                    <a:lstStyle/>
                    <a:p>
                      <a:pPr algn="ctr">
                        <a:lnSpc>
                          <a:spcPct val="115000"/>
                        </a:lnSpc>
                        <a:spcAft>
                          <a:spcPts val="0"/>
                        </a:spcAft>
                      </a:pPr>
                      <a:r>
                        <a:rPr lang="es-ES" sz="1600" dirty="0">
                          <a:latin typeface="Calibri"/>
                          <a:ea typeface="Calibri"/>
                          <a:cs typeface="Times New Roman"/>
                        </a:rPr>
                        <a:t>20%</a:t>
                      </a:r>
                    </a:p>
                  </a:txBody>
                  <a:tcPr marL="68580" marR="68580" marT="0" marB="0" anchor="ctr">
                    <a:solidFill>
                      <a:srgbClr val="8B8B8B">
                        <a:alpha val="20000"/>
                      </a:srgbClr>
                    </a:solidFill>
                  </a:tcPr>
                </a:tc>
              </a:tr>
            </a:tbl>
          </a:graphicData>
        </a:graphic>
      </p:graphicFrame>
      <p:sp>
        <p:nvSpPr>
          <p:cNvPr id="10" name="TextShape 2"/>
          <p:cNvSpPr txBox="1"/>
          <p:nvPr/>
        </p:nvSpPr>
        <p:spPr>
          <a:xfrm>
            <a:off x="642910" y="4643446"/>
            <a:ext cx="7992888" cy="1071570"/>
          </a:xfrm>
          <a:prstGeom prst="rect">
            <a:avLst/>
          </a:prstGeom>
          <a:noFill/>
          <a:ln>
            <a:noFill/>
          </a:ln>
        </p:spPr>
        <p:txBody>
          <a:bodyPr>
            <a:normAutofit/>
          </a:bodyPr>
          <a:lstStyle/>
          <a:p>
            <a:pPr marL="457560" lvl="1" algn="just">
              <a:lnSpc>
                <a:spcPct val="150000"/>
              </a:lnSpc>
              <a:spcBef>
                <a:spcPts val="360"/>
              </a:spcBef>
            </a:pPr>
            <a:endParaRPr lang="es-ES" sz="2000" b="0" strike="noStrike" spc="-1" dirty="0" smtClean="0">
              <a:ea typeface="Roboto Condensed Light"/>
            </a:endParaRPr>
          </a:p>
        </p:txBody>
      </p:sp>
      <p:sp>
        <p:nvSpPr>
          <p:cNvPr id="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779912" y="0"/>
            <a:ext cx="5364088" cy="92867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Cumplimiento del Soporte web</a:t>
            </a:r>
            <a:endParaRPr lang="es-ES" sz="2200" strike="noStrike" spc="-1" dirty="0">
              <a:latin typeface="Century Gothic" pitchFamily="34" charset="0"/>
            </a:endParaRPr>
          </a:p>
        </p:txBody>
      </p:sp>
      <p:sp>
        <p:nvSpPr>
          <p:cNvPr id="208" name="TextShape 2"/>
          <p:cNvSpPr txBox="1"/>
          <p:nvPr/>
        </p:nvSpPr>
        <p:spPr>
          <a:xfrm>
            <a:off x="642910" y="1785926"/>
            <a:ext cx="7992888" cy="2357454"/>
          </a:xfrm>
          <a:prstGeom prst="rect">
            <a:avLst/>
          </a:prstGeom>
          <a:noFill/>
          <a:ln>
            <a:noFill/>
          </a:ln>
        </p:spPr>
        <p:txBody>
          <a:bodyPr>
            <a:normAutofit lnSpcReduction="10000"/>
          </a:bodyPr>
          <a:lstStyle/>
          <a:p>
            <a:pPr algn="just">
              <a:lnSpc>
                <a:spcPct val="100000"/>
              </a:lnSpc>
              <a:spcBef>
                <a:spcPts val="360"/>
              </a:spcBef>
            </a:pPr>
            <a:r>
              <a:rPr lang="es-ES" sz="2200" b="0" strike="noStrike" spc="-1" dirty="0" smtClean="0">
                <a:ea typeface="Roboto Condensed Light"/>
              </a:rPr>
              <a:t>Para calcular el </a:t>
            </a:r>
            <a:r>
              <a:rPr lang="es-ES" sz="2200" b="1" strike="noStrike" spc="-1" dirty="0" smtClean="0">
                <a:ea typeface="Roboto Condensed Light"/>
              </a:rPr>
              <a:t>ICS</a:t>
            </a:r>
            <a:r>
              <a:rPr lang="es-ES" sz="2200" b="0" strike="noStrike" spc="-1" dirty="0" smtClean="0">
                <a:ea typeface="Roboto Condensed Light"/>
              </a:rPr>
              <a:t> se deben seguir los siguientes pasos:</a:t>
            </a:r>
          </a:p>
          <a:p>
            <a:pPr marL="343260" indent="-342900" algn="just">
              <a:lnSpc>
                <a:spcPct val="100000"/>
              </a:lnSpc>
              <a:spcBef>
                <a:spcPts val="360"/>
              </a:spcBef>
            </a:pPr>
            <a:endParaRPr lang="es-ES" sz="2200" b="0" strike="noStrike" spc="-1" dirty="0" smtClean="0">
              <a:ea typeface="Roboto Condensed Light"/>
            </a:endParaRPr>
          </a:p>
          <a:p>
            <a:pPr marL="800460" lvl="1" indent="-342900" algn="just">
              <a:lnSpc>
                <a:spcPct val="150000"/>
              </a:lnSpc>
              <a:spcBef>
                <a:spcPts val="360"/>
              </a:spcBef>
              <a:buFont typeface="+mj-lt"/>
              <a:buAutoNum type="arabicPeriod"/>
            </a:pPr>
            <a:r>
              <a:rPr lang="es-ES" sz="2200" b="0" strike="noStrike" spc="-1" dirty="0" smtClean="0">
                <a:ea typeface="Roboto Condensed Light"/>
              </a:rPr>
              <a:t>Se valoran los 4 criterios.</a:t>
            </a:r>
            <a:endParaRPr lang="es-ES" sz="2200" spc="-1" dirty="0" smtClean="0">
              <a:ea typeface="Roboto Condensed Light"/>
            </a:endParaRPr>
          </a:p>
          <a:p>
            <a:pPr marL="800460" lvl="1" indent="-342900" algn="just">
              <a:lnSpc>
                <a:spcPct val="150000"/>
              </a:lnSpc>
              <a:spcBef>
                <a:spcPts val="360"/>
              </a:spcBef>
              <a:buFont typeface="+mj-lt"/>
              <a:buAutoNum type="arabicPeriod"/>
            </a:pPr>
            <a:r>
              <a:rPr lang="es-ES" sz="2200" b="0" strike="noStrike" spc="-1" dirty="0" smtClean="0">
                <a:ea typeface="Roboto Condensed Light"/>
              </a:rPr>
              <a:t>Se suman todas las puntuaciones de los criterios. </a:t>
            </a:r>
          </a:p>
          <a:p>
            <a:pPr marL="800460" lvl="1" indent="-342900" algn="just">
              <a:lnSpc>
                <a:spcPct val="150000"/>
              </a:lnSpc>
              <a:spcBef>
                <a:spcPts val="360"/>
              </a:spcBef>
              <a:buFont typeface="+mj-lt"/>
              <a:buAutoNum type="arabicPeriod"/>
            </a:pPr>
            <a:r>
              <a:rPr lang="es-ES" sz="2200" spc="-1" dirty="0" smtClean="0">
                <a:ea typeface="Roboto Condensed Light"/>
              </a:rPr>
              <a:t>Se divide la suma entre 400.</a:t>
            </a:r>
            <a:endParaRPr lang="es-ES" sz="2200" b="0" strike="noStrike" spc="-1" dirty="0" smtClean="0">
              <a:ea typeface="Roboto Condensed Light"/>
            </a:endParaRPr>
          </a:p>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15</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8" name="7 CuadroTexto"/>
          <p:cNvSpPr txBox="1"/>
          <p:nvPr/>
        </p:nvSpPr>
        <p:spPr>
          <a:xfrm>
            <a:off x="4714876" y="4857760"/>
            <a:ext cx="3929090" cy="1077218"/>
          </a:xfrm>
          <a:prstGeom prst="rect">
            <a:avLst/>
          </a:prstGeom>
          <a:noFill/>
        </p:spPr>
        <p:txBody>
          <a:bodyPr wrap="square" rtlCol="0">
            <a:spAutoFit/>
          </a:bodyPr>
          <a:lstStyle/>
          <a:p>
            <a:pPr algn="just"/>
            <a:r>
              <a:rPr lang="es-ES" sz="1600" b="1" dirty="0" smtClean="0"/>
              <a:t>Nota: </a:t>
            </a:r>
            <a:r>
              <a:rPr lang="es-ES" sz="1600" dirty="0" smtClean="0"/>
              <a:t>Cada criterio del ICS pesa un </a:t>
            </a:r>
            <a:r>
              <a:rPr lang="es-ES" sz="1600" b="1" dirty="0" smtClean="0"/>
              <a:t>25 %</a:t>
            </a:r>
            <a:r>
              <a:rPr lang="es-ES" sz="1600" dirty="0" smtClean="0"/>
              <a:t> de la nota final del indicador, lo que equivale a multiplicar cada criterio por ¼. Por eso se divide entre 400.</a:t>
            </a:r>
            <a:endParaRPr lang="es-ES" sz="1600" dirty="0"/>
          </a:p>
        </p:txBody>
      </p:sp>
      <p:sp>
        <p:nvSpPr>
          <p:cNvPr id="10"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499992" y="0"/>
            <a:ext cx="4644008" cy="114264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Cumplimiento en Publicidad Activa (ICPA)</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16</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graphicFrame>
        <p:nvGraphicFramePr>
          <p:cNvPr id="9" name="8 Diagrama"/>
          <p:cNvGraphicFramePr/>
          <p:nvPr/>
        </p:nvGraphicFramePr>
        <p:xfrm>
          <a:off x="827584" y="1412776"/>
          <a:ext cx="7560840" cy="4608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3 Imagen"/>
          <p:cNvPicPr/>
          <p:nvPr/>
        </p:nvPicPr>
        <p:blipFill>
          <a:blip r:embed="rId3" cstate="print"/>
          <a:stretch/>
        </p:blipFill>
        <p:spPr>
          <a:xfrm>
            <a:off x="0" y="0"/>
            <a:ext cx="1785600" cy="892440"/>
          </a:xfrm>
          <a:prstGeom prst="rect">
            <a:avLst/>
          </a:prstGeom>
          <a:ln>
            <a:noFill/>
          </a:ln>
        </p:spPr>
      </p:pic>
      <p:sp>
        <p:nvSpPr>
          <p:cNvPr id="202" name="TextShape 3"/>
          <p:cNvSpPr txBox="1"/>
          <p:nvPr/>
        </p:nvSpPr>
        <p:spPr>
          <a:xfrm>
            <a:off x="8172360" y="6356520"/>
            <a:ext cx="514080" cy="364680"/>
          </a:xfrm>
          <a:prstGeom prst="rect">
            <a:avLst/>
          </a:prstGeom>
          <a:noFill/>
          <a:ln>
            <a:noFill/>
          </a:ln>
        </p:spPr>
        <p:txBody>
          <a:bodyPr anchor="ctr"/>
          <a:lstStyle/>
          <a:p>
            <a:pPr algn="r">
              <a:lnSpc>
                <a:spcPct val="100000"/>
              </a:lnSpc>
            </a:pPr>
            <a:fld id="{9DBC17A2-FC44-418E-B291-9A110F5C4313}" type="slidenum">
              <a:rPr lang="es-ES" sz="1200" b="0" strike="noStrike" spc="-1">
                <a:solidFill>
                  <a:srgbClr val="8B8B8B"/>
                </a:solidFill>
                <a:latin typeface="Calibri"/>
              </a:rPr>
              <a:pPr algn="r">
                <a:lnSpc>
                  <a:spcPct val="100000"/>
                </a:lnSpc>
              </a:pPr>
              <a:t>17</a:t>
            </a:fld>
            <a:endParaRPr lang="es-ES" sz="1200" b="0" strike="noStrike" spc="-1">
              <a:latin typeface="Times New Roman"/>
            </a:endParaRPr>
          </a:p>
        </p:txBody>
      </p:sp>
      <p:sp>
        <p:nvSpPr>
          <p:cNvPr id="203" name="TextShape 4"/>
          <p:cNvSpPr txBox="1"/>
          <p:nvPr/>
        </p:nvSpPr>
        <p:spPr>
          <a:xfrm>
            <a:off x="457200" y="6356520"/>
            <a:ext cx="946080" cy="364680"/>
          </a:xfrm>
          <a:prstGeom prst="rect">
            <a:avLst/>
          </a:prstGeom>
          <a:noFill/>
          <a:ln>
            <a:noFill/>
          </a:ln>
        </p:spPr>
        <p:txBody>
          <a:bodyPr anchor="ctr"/>
          <a:lstStyle/>
          <a:p>
            <a:pPr>
              <a:lnSpc>
                <a:spcPct val="100000"/>
              </a:lnSpc>
            </a:pPr>
            <a:fld id="{4529C0AC-5A00-4E7C-BD8C-B280F096C587}"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10" name="9 CuadroTexto"/>
          <p:cNvSpPr txBox="1"/>
          <p:nvPr/>
        </p:nvSpPr>
        <p:spPr>
          <a:xfrm>
            <a:off x="611560" y="1700808"/>
            <a:ext cx="7848872" cy="1615827"/>
          </a:xfrm>
          <a:prstGeom prst="rect">
            <a:avLst/>
          </a:prstGeom>
          <a:noFill/>
        </p:spPr>
        <p:txBody>
          <a:bodyPr wrap="square" rtlCol="0">
            <a:spAutoFit/>
          </a:bodyPr>
          <a:lstStyle/>
          <a:p>
            <a:pPr algn="just">
              <a:lnSpc>
                <a:spcPct val="150000"/>
              </a:lnSpc>
            </a:pPr>
            <a:r>
              <a:rPr lang="es-ES" sz="2400" b="1" dirty="0" smtClean="0"/>
              <a:t>Pero</a:t>
            </a:r>
            <a:r>
              <a:rPr lang="es-ES" sz="2400" dirty="0" smtClean="0"/>
              <a:t>, recordamos que el ITCanarias se obtiene de la suma de dos indicadores:</a:t>
            </a:r>
            <a:endParaRPr lang="es-ES" sz="2400" dirty="0"/>
          </a:p>
          <a:p>
            <a:pPr>
              <a:lnSpc>
                <a:spcPct val="150000"/>
              </a:lnSpc>
            </a:pPr>
            <a:endParaRPr lang="es-ES" dirty="0" smtClean="0">
              <a:solidFill>
                <a:srgbClr val="575756"/>
              </a:solidFill>
            </a:endParaRPr>
          </a:p>
        </p:txBody>
      </p:sp>
      <p:sp>
        <p:nvSpPr>
          <p:cNvPr id="9" name="TextShape 1"/>
          <p:cNvSpPr txBox="1"/>
          <p:nvPr/>
        </p:nvSpPr>
        <p:spPr>
          <a:xfrm>
            <a:off x="1907704" y="0"/>
            <a:ext cx="7236296" cy="114264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Índice de Transparencia de Canarias (</a:t>
            </a:r>
            <a:r>
              <a:rPr lang="es-ES" sz="2200" strike="noStrike" spc="-1" dirty="0" err="1" smtClean="0">
                <a:latin typeface="Century Gothic" pitchFamily="34" charset="0"/>
              </a:rPr>
              <a:t>ITCanarias</a:t>
            </a:r>
            <a:r>
              <a:rPr lang="es-ES" sz="2200" strike="noStrike" spc="-1" dirty="0" smtClean="0">
                <a:latin typeface="Century Gothic" pitchFamily="34" charset="0"/>
              </a:rPr>
              <a:t>)</a:t>
            </a:r>
            <a:endParaRPr lang="es-ES" sz="2200" strike="noStrike" spc="-1" dirty="0">
              <a:latin typeface="Century Gothic" pitchFamily="34" charset="0"/>
            </a:endParaRPr>
          </a:p>
        </p:txBody>
      </p:sp>
      <p:graphicFrame>
        <p:nvGraphicFramePr>
          <p:cNvPr id="11" name="10 Diagrama"/>
          <p:cNvGraphicFramePr/>
          <p:nvPr/>
        </p:nvGraphicFramePr>
        <p:xfrm>
          <a:off x="971600" y="2996952"/>
          <a:ext cx="7458052" cy="2664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7 Marcador de contenido" descr="CTRANS MARCA 2.1-01 FT.png"/>
          <p:cNvPicPr>
            <a:picLocks noChangeAspect="1"/>
          </p:cNvPicPr>
          <p:nvPr/>
        </p:nvPicPr>
        <p:blipFill>
          <a:blip r:embed="rId3" cstate="print"/>
          <a:srcRect l="10790" t="27009" r="9533" b="24375"/>
          <a:stretch>
            <a:fillRect/>
          </a:stretch>
        </p:blipFill>
        <p:spPr>
          <a:xfrm>
            <a:off x="107504" y="116632"/>
            <a:ext cx="1907704" cy="582011"/>
          </a:xfrm>
          <a:prstGeom prst="rect">
            <a:avLst/>
          </a:prstGeom>
        </p:spPr>
      </p:pic>
      <p:sp>
        <p:nvSpPr>
          <p:cNvPr id="4" name="3 Marcador de fecha"/>
          <p:cNvSpPr>
            <a:spLocks noGrp="1"/>
          </p:cNvSpPr>
          <p:nvPr>
            <p:ph type="dt" sz="half" idx="10"/>
          </p:nvPr>
        </p:nvSpPr>
        <p:spPr>
          <a:xfrm>
            <a:off x="395536" y="6309320"/>
            <a:ext cx="2133600" cy="365125"/>
          </a:xfrm>
        </p:spPr>
        <p:txBody>
          <a:bodyPr/>
          <a:lstStyle/>
          <a:p>
            <a:fld id="{238AE0BB-8530-4359-A91B-0A80EE992B12}" type="datetime1">
              <a:rPr lang="es-ES" spc="-1" smtClean="0">
                <a:solidFill>
                  <a:srgbClr val="8B8B8B"/>
                </a:solidFill>
              </a:rPr>
              <a:pPr/>
              <a:t>25/04/2019</a:t>
            </a:fld>
            <a:endParaRPr lang="es-ES" dirty="0">
              <a:latin typeface="Arial Narrow" panose="020B0606020202030204" pitchFamily="34" charset="0"/>
              <a:ea typeface="Roboto Condensed Light" pitchFamily="2" charset="0"/>
              <a:cs typeface="Roboto Condensed Light" pitchFamily="2" charset="0"/>
            </a:endParaRPr>
          </a:p>
        </p:txBody>
      </p:sp>
      <p:sp>
        <p:nvSpPr>
          <p:cNvPr id="6" name="5 Marcador de número de diapositiva"/>
          <p:cNvSpPr>
            <a:spLocks noGrp="1"/>
          </p:cNvSpPr>
          <p:nvPr>
            <p:ph type="sldNum" sz="quarter" idx="12"/>
          </p:nvPr>
        </p:nvSpPr>
        <p:spPr/>
        <p:txBody>
          <a:bodyPr/>
          <a:lstStyle/>
          <a:p>
            <a:fld id="{95B46CB8-F666-4A4F-B1CB-C1C638167313}" type="slidenum">
              <a:rPr lang="es-ES" smtClean="0">
                <a:latin typeface="Roboto Condensed Light" pitchFamily="2" charset="0"/>
                <a:ea typeface="Roboto Condensed Light" pitchFamily="2" charset="0"/>
                <a:cs typeface="Roboto Condensed Light" pitchFamily="2" charset="0"/>
              </a:rPr>
              <a:pPr/>
              <a:t>18</a:t>
            </a:fld>
            <a:endParaRPr lang="es-ES" dirty="0">
              <a:latin typeface="Roboto Condensed Light" pitchFamily="2" charset="0"/>
              <a:ea typeface="Roboto Condensed Light" pitchFamily="2" charset="0"/>
              <a:cs typeface="Roboto Condensed Light" pitchFamily="2" charset="0"/>
            </a:endParaRPr>
          </a:p>
        </p:txBody>
      </p:sp>
      <p:sp>
        <p:nvSpPr>
          <p:cNvPr id="10" name="1 Título">
            <a:extLst>
              <a:ext uri="{FF2B5EF4-FFF2-40B4-BE49-F238E27FC236}">
                <a16:creationId xmlns="" xmlns:a16="http://schemas.microsoft.com/office/drawing/2014/main" id="{59671268-832F-48F7-BE58-F37C2A4FBBDB}"/>
              </a:ext>
            </a:extLst>
          </p:cNvPr>
          <p:cNvSpPr>
            <a:spLocks noGrp="1"/>
          </p:cNvSpPr>
          <p:nvPr>
            <p:ph type="title"/>
          </p:nvPr>
        </p:nvSpPr>
        <p:spPr>
          <a:xfrm>
            <a:off x="714348" y="2357430"/>
            <a:ext cx="7858180" cy="1785950"/>
          </a:xfrm>
        </p:spPr>
        <p:txBody>
          <a:bodyPr>
            <a:noAutofit/>
          </a:bodyPr>
          <a:lstStyle/>
          <a:p>
            <a:r>
              <a:rPr lang="es-ES" sz="3600" dirty="0" smtClean="0">
                <a:latin typeface="Century Gothic" pitchFamily="34" charset="0"/>
                <a:ea typeface="Roboto Condensed Light" pitchFamily="2" charset="0"/>
                <a:cs typeface="Roboto Condensed Light" pitchFamily="2" charset="0"/>
              </a:rPr>
              <a:t>Indicador de Transparencia Voluntaria</a:t>
            </a:r>
            <a:br>
              <a:rPr lang="es-ES" sz="3600" dirty="0" smtClean="0">
                <a:latin typeface="Century Gothic" pitchFamily="34" charset="0"/>
                <a:ea typeface="Roboto Condensed Light" pitchFamily="2" charset="0"/>
                <a:cs typeface="Roboto Condensed Light" pitchFamily="2" charset="0"/>
              </a:rPr>
            </a:br>
            <a:r>
              <a:rPr lang="es-ES" sz="3600" dirty="0" smtClean="0">
                <a:latin typeface="Century Gothic" pitchFamily="34" charset="0"/>
                <a:ea typeface="Roboto Condensed Light" pitchFamily="2" charset="0"/>
                <a:cs typeface="Roboto Condensed Light" pitchFamily="2" charset="0"/>
              </a:rPr>
              <a:t>(ITV)</a:t>
            </a:r>
            <a:endParaRPr lang="es-ES" sz="3600" dirty="0">
              <a:latin typeface="Century Gothic" pitchFamily="34" charset="0"/>
              <a:ea typeface="Roboto Condensed Light" pitchFamily="2" charset="0"/>
              <a:cs typeface="Roboto Condensed Light" pitchFamily="2" charset="0"/>
            </a:endParaRPr>
          </a:p>
        </p:txBody>
      </p:sp>
      <p:sp>
        <p:nvSpPr>
          <p:cNvPr id="9"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355976" y="0"/>
            <a:ext cx="4788024" cy="114264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Transparencia Voluntaria (ITV) (I)</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19</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graphicFrame>
        <p:nvGraphicFramePr>
          <p:cNvPr id="11" name="10 Diagrama"/>
          <p:cNvGraphicFramePr/>
          <p:nvPr/>
        </p:nvGraphicFramePr>
        <p:xfrm>
          <a:off x="179512" y="1412776"/>
          <a:ext cx="8784976" cy="316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11 CuadroTexto"/>
          <p:cNvSpPr txBox="1"/>
          <p:nvPr/>
        </p:nvSpPr>
        <p:spPr>
          <a:xfrm>
            <a:off x="2627784" y="4869160"/>
            <a:ext cx="4104456" cy="369332"/>
          </a:xfrm>
          <a:prstGeom prst="rect">
            <a:avLst/>
          </a:prstGeom>
          <a:noFill/>
        </p:spPr>
        <p:txBody>
          <a:bodyPr wrap="square" rtlCol="0">
            <a:spAutoFit/>
          </a:bodyPr>
          <a:lstStyle/>
          <a:p>
            <a:r>
              <a:rPr lang="es-ES" dirty="0" smtClean="0"/>
              <a:t>Se valoran estas </a:t>
            </a:r>
            <a:r>
              <a:rPr lang="es-ES" b="1" dirty="0" smtClean="0"/>
              <a:t>seis buenas prácticas</a:t>
            </a:r>
            <a:r>
              <a:rPr lang="es-ES" dirty="0" smtClean="0"/>
              <a:t>.</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96752"/>
            <a:ext cx="8229600" cy="1143000"/>
          </a:xfrm>
          <a:noFill/>
        </p:spPr>
        <p:txBody>
          <a:bodyPr>
            <a:noAutofit/>
          </a:bodyPr>
          <a:lstStyle/>
          <a:p>
            <a:r>
              <a:rPr lang="es-ES" sz="4000" dirty="0" smtClean="0">
                <a:solidFill>
                  <a:srgbClr val="DBA817"/>
                </a:solidFill>
                <a:latin typeface="Century Gothic" panose="020B0502020202020204" pitchFamily="34" charset="0"/>
                <a:ea typeface="Roboto Condensed Light" pitchFamily="2" charset="0"/>
                <a:cs typeface="Roboto Condensed Light" pitchFamily="2" charset="0"/>
              </a:rPr>
              <a:t>¿QUÉ ENTIDADES TIENEN LA OBLIGACIÓN DE PUBLICAR INFORMACIÓN?</a:t>
            </a:r>
            <a:r>
              <a:rPr lang="es-ES" sz="4000" dirty="0" smtClean="0">
                <a:latin typeface="Century Gothic" panose="020B0502020202020204" pitchFamily="34" charset="0"/>
                <a:ea typeface="Roboto Condensed Light" pitchFamily="2" charset="0"/>
                <a:cs typeface="Roboto Condensed Light" pitchFamily="2" charset="0"/>
              </a:rPr>
              <a:t/>
            </a:r>
            <a:br>
              <a:rPr lang="es-ES" sz="4000" dirty="0" smtClean="0">
                <a:latin typeface="Century Gothic" panose="020B0502020202020204" pitchFamily="34" charset="0"/>
                <a:ea typeface="Roboto Condensed Light" pitchFamily="2" charset="0"/>
                <a:cs typeface="Roboto Condensed Light" pitchFamily="2" charset="0"/>
              </a:rPr>
            </a:br>
            <a:endParaRPr lang="es-ES" sz="1800" dirty="0">
              <a:solidFill>
                <a:srgbClr val="575756"/>
              </a:solidFill>
              <a:latin typeface="Novecento sans wide Book" pitchFamily="50" charset="0"/>
            </a:endParaRPr>
          </a:p>
        </p:txBody>
      </p:sp>
      <p:sp>
        <p:nvSpPr>
          <p:cNvPr id="3" name="2 Rectángulo"/>
          <p:cNvSpPr/>
          <p:nvPr/>
        </p:nvSpPr>
        <p:spPr>
          <a:xfrm>
            <a:off x="179512" y="3429000"/>
            <a:ext cx="8820472" cy="3284984"/>
          </a:xfrm>
          <a:prstGeom prst="rect">
            <a:avLst/>
          </a:prstGeom>
          <a:solidFill>
            <a:srgbClr val="DBA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771800" y="2708920"/>
            <a:ext cx="3648756" cy="584775"/>
          </a:xfrm>
          <a:prstGeom prst="rect">
            <a:avLst/>
          </a:prstGeom>
          <a:noFill/>
        </p:spPr>
        <p:txBody>
          <a:bodyPr wrap="none" rtlCol="0">
            <a:spAutoFit/>
          </a:bodyPr>
          <a:lstStyle/>
          <a:p>
            <a:pPr algn="ctr"/>
            <a:r>
              <a:rPr lang="es-ES" sz="3200" dirty="0" smtClean="0">
                <a:solidFill>
                  <a:srgbClr val="575756"/>
                </a:solidFill>
                <a:latin typeface="Century Gothic" panose="020B0502020202020204" pitchFamily="34" charset="0"/>
                <a:ea typeface="Roboto Condensed Light" pitchFamily="2" charset="0"/>
                <a:cs typeface="Roboto Condensed Light" pitchFamily="2" charset="0"/>
              </a:rPr>
              <a:t>Sujetos obligados</a:t>
            </a:r>
            <a:endParaRPr lang="es-E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357686" y="0"/>
            <a:ext cx="4786314" cy="114264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Transparencia Voluntaria (ITV) (II)</a:t>
            </a:r>
            <a:endParaRPr lang="es-ES" sz="2200" strike="noStrike" spc="-1" dirty="0">
              <a:latin typeface="Century Gothic" pitchFamily="34" charset="0"/>
            </a:endParaRPr>
          </a:p>
        </p:txBody>
      </p:sp>
      <p:sp>
        <p:nvSpPr>
          <p:cNvPr id="208" name="TextShape 2"/>
          <p:cNvSpPr txBox="1"/>
          <p:nvPr/>
        </p:nvSpPr>
        <p:spPr>
          <a:xfrm>
            <a:off x="467544" y="1412776"/>
            <a:ext cx="8136904" cy="2230538"/>
          </a:xfrm>
          <a:prstGeom prst="rect">
            <a:avLst/>
          </a:prstGeom>
          <a:noFill/>
          <a:ln>
            <a:noFill/>
          </a:ln>
        </p:spPr>
        <p:txBody>
          <a:bodyPr>
            <a:normAutofit fontScale="92500" lnSpcReduction="20000"/>
          </a:bodyPr>
          <a:lstStyle/>
          <a:p>
            <a:pPr algn="just">
              <a:lnSpc>
                <a:spcPct val="100000"/>
              </a:lnSpc>
              <a:spcBef>
                <a:spcPts val="360"/>
              </a:spcBef>
            </a:pPr>
            <a:r>
              <a:rPr lang="es-ES" sz="2400" b="0" strike="noStrike" spc="-1" dirty="0" smtClean="0">
                <a:ea typeface="Roboto Condensed Light"/>
              </a:rPr>
              <a:t>Para calcular el </a:t>
            </a:r>
            <a:r>
              <a:rPr lang="es-ES" sz="2400" b="1" strike="noStrike" spc="-1" dirty="0" smtClean="0">
                <a:ea typeface="Roboto Condensed Light"/>
              </a:rPr>
              <a:t>ITV</a:t>
            </a:r>
            <a:r>
              <a:rPr lang="es-ES" sz="2400" b="0" strike="noStrike" spc="-1" dirty="0" smtClean="0">
                <a:ea typeface="Roboto Condensed Light"/>
              </a:rPr>
              <a:t> se deben seguir los siguientes pasos:</a:t>
            </a:r>
          </a:p>
          <a:p>
            <a:pPr marL="800460" lvl="1" indent="-342900" algn="just">
              <a:lnSpc>
                <a:spcPct val="150000"/>
              </a:lnSpc>
              <a:spcBef>
                <a:spcPts val="360"/>
              </a:spcBef>
              <a:buFont typeface="+mj-lt"/>
              <a:buAutoNum type="arabicPeriod"/>
            </a:pPr>
            <a:r>
              <a:rPr lang="es-ES" sz="2400" b="0" strike="noStrike" spc="-1" dirty="0" smtClean="0">
                <a:ea typeface="Roboto Condensed Light"/>
              </a:rPr>
              <a:t>Todas las prácticas se puntúan con un 1 si se cumplen o un 0 si no, salvo la 6</a:t>
            </a:r>
            <a:r>
              <a:rPr lang="es-ES" sz="2400" spc="-1" dirty="0" smtClean="0">
                <a:ea typeface="Roboto Condensed Light"/>
              </a:rPr>
              <a:t>ª</a:t>
            </a:r>
            <a:r>
              <a:rPr lang="es-ES" sz="2400" b="0" strike="noStrike" spc="-1" dirty="0" smtClean="0">
                <a:ea typeface="Roboto Condensed Light"/>
              </a:rPr>
              <a:t>.</a:t>
            </a:r>
          </a:p>
          <a:p>
            <a:pPr marL="800460" lvl="1" indent="-342900" algn="just">
              <a:lnSpc>
                <a:spcPct val="150000"/>
              </a:lnSpc>
              <a:spcBef>
                <a:spcPts val="360"/>
              </a:spcBef>
              <a:buFont typeface="+mj-lt"/>
              <a:buAutoNum type="arabicPeriod"/>
            </a:pPr>
            <a:r>
              <a:rPr lang="es-ES" sz="2400" spc="-1" dirty="0" smtClean="0"/>
              <a:t>Para valorar la 6ª se tiene en cuenta la fecha de remisión de la información de transparencia al Comisionado:</a:t>
            </a:r>
          </a:p>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20</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graphicFrame>
        <p:nvGraphicFramePr>
          <p:cNvPr id="8" name="7 Tabla"/>
          <p:cNvGraphicFramePr>
            <a:graphicFrameLocks noGrp="1"/>
          </p:cNvGraphicFramePr>
          <p:nvPr/>
        </p:nvGraphicFramePr>
        <p:xfrm>
          <a:off x="2214546" y="4000504"/>
          <a:ext cx="4714908" cy="1476490"/>
        </p:xfrm>
        <a:graphic>
          <a:graphicData uri="http://schemas.openxmlformats.org/drawingml/2006/table">
            <a:tbl>
              <a:tblPr firstRow="1" bandRow="1">
                <a:tableStyleId>{5C22544A-7EE6-4342-B048-85BDC9FD1C3A}</a:tableStyleId>
              </a:tblPr>
              <a:tblGrid>
                <a:gridCol w="1285884"/>
                <a:gridCol w="1000132"/>
                <a:gridCol w="2428892"/>
              </a:tblGrid>
              <a:tr h="720081">
                <a:tc>
                  <a:txBody>
                    <a:bodyPr/>
                    <a:lstStyle/>
                    <a:p>
                      <a:pPr algn="ctr">
                        <a:lnSpc>
                          <a:spcPct val="115000"/>
                        </a:lnSpc>
                        <a:spcAft>
                          <a:spcPts val="0"/>
                        </a:spcAft>
                      </a:pPr>
                      <a:r>
                        <a:rPr lang="es-ES" sz="1600" b="1" dirty="0">
                          <a:latin typeface="Calibri"/>
                          <a:ea typeface="Times New Roman"/>
                          <a:cs typeface="Calibri"/>
                        </a:rPr>
                        <a:t>Plazos de remisión</a:t>
                      </a:r>
                      <a:endParaRPr lang="es-ES" sz="1600" dirty="0">
                        <a:latin typeface="Calibri"/>
                        <a:ea typeface="Calibri"/>
                        <a:cs typeface="Times New Roman"/>
                      </a:endParaRPr>
                    </a:p>
                  </a:txBody>
                  <a:tcPr marL="44450" marR="44450" marT="0" marB="0" anchor="ctr">
                    <a:solidFill>
                      <a:srgbClr val="DBA817"/>
                    </a:solidFill>
                  </a:tcPr>
                </a:tc>
                <a:tc>
                  <a:txBody>
                    <a:bodyPr/>
                    <a:lstStyle/>
                    <a:p>
                      <a:pPr algn="ctr">
                        <a:lnSpc>
                          <a:spcPct val="115000"/>
                        </a:lnSpc>
                        <a:spcAft>
                          <a:spcPts val="0"/>
                        </a:spcAft>
                      </a:pPr>
                      <a:r>
                        <a:rPr lang="es-ES" sz="1600" b="1" dirty="0">
                          <a:latin typeface="Calibri"/>
                          <a:ea typeface="Times New Roman"/>
                          <a:cs typeface="Calibri"/>
                        </a:rPr>
                        <a:t>Plazo ordinario</a:t>
                      </a:r>
                      <a:endParaRPr lang="es-ES" sz="1600" dirty="0">
                        <a:latin typeface="Calibri"/>
                        <a:ea typeface="Calibri"/>
                        <a:cs typeface="Times New Roman"/>
                      </a:endParaRPr>
                    </a:p>
                  </a:txBody>
                  <a:tcPr marL="44450" marR="44450" marT="0" marB="0" anchor="ctr">
                    <a:solidFill>
                      <a:srgbClr val="DBA817"/>
                    </a:solidFill>
                  </a:tcPr>
                </a:tc>
                <a:tc>
                  <a:txBody>
                    <a:bodyPr/>
                    <a:lstStyle/>
                    <a:p>
                      <a:pPr algn="ctr">
                        <a:lnSpc>
                          <a:spcPct val="115000"/>
                        </a:lnSpc>
                        <a:spcAft>
                          <a:spcPts val="0"/>
                        </a:spcAft>
                      </a:pPr>
                      <a:r>
                        <a:rPr lang="es-ES" sz="1600" b="1" dirty="0" smtClean="0">
                          <a:latin typeface="Calibri"/>
                          <a:ea typeface="Times New Roman"/>
                          <a:cs typeface="Calibri"/>
                        </a:rPr>
                        <a:t>Prórrogas</a:t>
                      </a:r>
                      <a:endParaRPr lang="es-ES" sz="1600" dirty="0">
                        <a:latin typeface="Calibri"/>
                        <a:ea typeface="Calibri"/>
                        <a:cs typeface="Times New Roman"/>
                      </a:endParaRPr>
                    </a:p>
                  </a:txBody>
                  <a:tcPr marL="44450" marR="44450" marT="0" marB="0" anchor="ctr">
                    <a:solidFill>
                      <a:srgbClr val="DBA817"/>
                    </a:solidFill>
                  </a:tcPr>
                </a:tc>
              </a:tr>
              <a:tr h="756409">
                <a:tc>
                  <a:txBody>
                    <a:bodyPr/>
                    <a:lstStyle/>
                    <a:p>
                      <a:pPr algn="ctr">
                        <a:lnSpc>
                          <a:spcPct val="115000"/>
                        </a:lnSpc>
                        <a:spcAft>
                          <a:spcPts val="0"/>
                        </a:spcAft>
                      </a:pPr>
                      <a:r>
                        <a:rPr lang="es-ES" sz="1600" b="1" dirty="0" smtClean="0">
                          <a:latin typeface="Calibri"/>
                          <a:ea typeface="Times New Roman"/>
                          <a:cs typeface="Calibri"/>
                        </a:rPr>
                        <a:t>Puntuación</a:t>
                      </a:r>
                      <a:endParaRPr lang="es-ES" sz="1600" dirty="0">
                        <a:latin typeface="Calibri"/>
                        <a:ea typeface="Calibri"/>
                        <a:cs typeface="Times New Roman"/>
                      </a:endParaRPr>
                    </a:p>
                  </a:txBody>
                  <a:tcPr marL="44450" marR="44450" marT="0" marB="0" anchor="ctr">
                    <a:solidFill>
                      <a:srgbClr val="8B8B8B">
                        <a:alpha val="20000"/>
                      </a:srgbClr>
                    </a:solidFill>
                  </a:tcPr>
                </a:tc>
                <a:tc>
                  <a:txBody>
                    <a:bodyPr/>
                    <a:lstStyle/>
                    <a:p>
                      <a:pPr algn="ctr">
                        <a:lnSpc>
                          <a:spcPct val="115000"/>
                        </a:lnSpc>
                        <a:spcAft>
                          <a:spcPts val="0"/>
                        </a:spcAft>
                      </a:pPr>
                      <a:r>
                        <a:rPr lang="es-ES" sz="1600" dirty="0">
                          <a:latin typeface="Calibri"/>
                          <a:ea typeface="Times New Roman"/>
                          <a:cs typeface="Calibri"/>
                        </a:rPr>
                        <a:t>1</a:t>
                      </a:r>
                      <a:endParaRPr lang="es-ES" sz="1600" dirty="0">
                        <a:latin typeface="Calibri"/>
                        <a:ea typeface="Calibri"/>
                        <a:cs typeface="Times New Roman"/>
                      </a:endParaRPr>
                    </a:p>
                  </a:txBody>
                  <a:tcPr marL="44450" marR="44450" marT="0" marB="0" anchor="ctr">
                    <a:solidFill>
                      <a:srgbClr val="8B8B8B">
                        <a:alpha val="20000"/>
                      </a:srgbClr>
                    </a:solidFill>
                  </a:tcPr>
                </a:tc>
                <a:tc>
                  <a:txBody>
                    <a:bodyPr/>
                    <a:lstStyle/>
                    <a:p>
                      <a:pPr algn="ctr">
                        <a:lnSpc>
                          <a:spcPct val="115000"/>
                        </a:lnSpc>
                        <a:spcAft>
                          <a:spcPts val="0"/>
                        </a:spcAft>
                      </a:pPr>
                      <a:r>
                        <a:rPr lang="es-ES" sz="1600" dirty="0" smtClean="0">
                          <a:latin typeface="Calibri"/>
                          <a:ea typeface="Calibri"/>
                          <a:cs typeface="Calibri"/>
                        </a:rPr>
                        <a:t>Disminuirá</a:t>
                      </a:r>
                      <a:r>
                        <a:rPr lang="es-ES" sz="1600" baseline="0" dirty="0" smtClean="0">
                          <a:latin typeface="Calibri"/>
                          <a:ea typeface="Calibri"/>
                          <a:cs typeface="Calibri"/>
                        </a:rPr>
                        <a:t> en función del número de prórrogas dadas</a:t>
                      </a:r>
                      <a:endParaRPr lang="es-ES" sz="1600" dirty="0">
                        <a:latin typeface="Calibri"/>
                        <a:ea typeface="Calibri"/>
                        <a:cs typeface="Times New Roman"/>
                      </a:endParaRPr>
                    </a:p>
                  </a:txBody>
                  <a:tcPr marL="44450" marR="44450" marT="0" marB="0" anchor="ctr">
                    <a:solidFill>
                      <a:srgbClr val="8B8B8B">
                        <a:alpha val="20000"/>
                      </a:srgbClr>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427984" y="0"/>
            <a:ext cx="4716016" cy="1142640"/>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Indicador de Transparencia Voluntaria (ITV) (III)</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21</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Metodología de evaluación</a:t>
            </a:r>
          </a:p>
        </p:txBody>
      </p:sp>
      <p:graphicFrame>
        <p:nvGraphicFramePr>
          <p:cNvPr id="8" name="7 Diagrama"/>
          <p:cNvGraphicFramePr/>
          <p:nvPr/>
        </p:nvGraphicFramePr>
        <p:xfrm>
          <a:off x="1187624" y="1340768"/>
          <a:ext cx="6912768"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68760"/>
            <a:ext cx="8661648" cy="1143000"/>
          </a:xfrm>
          <a:noFill/>
        </p:spPr>
        <p:txBody>
          <a:bodyPr>
            <a:noAutofit/>
          </a:bodyPr>
          <a:lstStyle/>
          <a:p>
            <a:r>
              <a:rPr lang="es-ES" sz="5400" spc="-1" dirty="0" smtClean="0">
                <a:solidFill>
                  <a:srgbClr val="DBA817"/>
                </a:solidFill>
                <a:latin typeface="Century Gothic" pitchFamily="34" charset="0"/>
              </a:rPr>
              <a:t>APLICACIÓN T-CANARIA </a:t>
            </a:r>
            <a:r>
              <a:rPr lang="es-ES" sz="4000" b="1" spc="-1" dirty="0" smtClean="0">
                <a:solidFill>
                  <a:srgbClr val="575756"/>
                </a:solidFill>
                <a:latin typeface="Century Gothic" pitchFamily="34" charset="0"/>
              </a:rPr>
              <a:t/>
            </a:r>
            <a:br>
              <a:rPr lang="es-ES" sz="4000" b="1" spc="-1" dirty="0" smtClean="0">
                <a:solidFill>
                  <a:srgbClr val="575756"/>
                </a:solidFill>
                <a:latin typeface="Century Gothic" pitchFamily="34" charset="0"/>
              </a:rPr>
            </a:br>
            <a:endParaRPr lang="es-ES" sz="4000" dirty="0">
              <a:solidFill>
                <a:srgbClr val="575756"/>
              </a:solidFill>
              <a:latin typeface="Novecento sans wide Book" pitchFamily="50" charset="0"/>
            </a:endParaRPr>
          </a:p>
        </p:txBody>
      </p:sp>
      <p:sp>
        <p:nvSpPr>
          <p:cNvPr id="3" name="2 Rectángulo"/>
          <p:cNvSpPr/>
          <p:nvPr/>
        </p:nvSpPr>
        <p:spPr>
          <a:xfrm>
            <a:off x="179512" y="3429000"/>
            <a:ext cx="8820472" cy="3284984"/>
          </a:xfrm>
          <a:prstGeom prst="rect">
            <a:avLst/>
          </a:prstGeom>
          <a:solidFill>
            <a:srgbClr val="DBA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971600" y="2132856"/>
            <a:ext cx="7553976" cy="954107"/>
          </a:xfrm>
          <a:prstGeom prst="rect">
            <a:avLst/>
          </a:prstGeom>
          <a:noFill/>
        </p:spPr>
        <p:txBody>
          <a:bodyPr wrap="square" rtlCol="0">
            <a:spAutoFit/>
          </a:bodyPr>
          <a:lstStyle/>
          <a:p>
            <a:pPr algn="ctr"/>
            <a:r>
              <a:rPr lang="es-ES" sz="2800" spc="-1" dirty="0" err="1" smtClean="0">
                <a:solidFill>
                  <a:srgbClr val="575756"/>
                </a:solidFill>
                <a:latin typeface="Century Gothic" pitchFamily="34" charset="0"/>
              </a:rPr>
              <a:t>Autodiagnóstico</a:t>
            </a:r>
            <a:r>
              <a:rPr lang="es-ES" sz="2800" spc="-1" dirty="0" smtClean="0">
                <a:solidFill>
                  <a:srgbClr val="575756"/>
                </a:solidFill>
                <a:latin typeface="Century Gothic" pitchFamily="34" charset="0"/>
              </a:rPr>
              <a:t> y evaluación del Índice de Transparencia de Canarias</a:t>
            </a:r>
            <a:endParaRPr lang="es-E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5214942" y="0"/>
            <a:ext cx="3929058" cy="785818"/>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Aplicación T-Canaria (I)</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23</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9" name="8 CuadroTexto"/>
          <p:cNvSpPr txBox="1"/>
          <p:nvPr/>
        </p:nvSpPr>
        <p:spPr>
          <a:xfrm>
            <a:off x="642910" y="1785926"/>
            <a:ext cx="7999916" cy="3477875"/>
          </a:xfrm>
          <a:prstGeom prst="rect">
            <a:avLst/>
          </a:prstGeom>
          <a:noFill/>
        </p:spPr>
        <p:txBody>
          <a:bodyPr wrap="square" rtlCol="0">
            <a:spAutoFit/>
          </a:bodyPr>
          <a:lstStyle/>
          <a:p>
            <a:pPr algn="just"/>
            <a:r>
              <a:rPr lang="es-ES" sz="2200" dirty="0" smtClean="0"/>
              <a:t>Mediante </a:t>
            </a:r>
            <a:r>
              <a:rPr lang="es-ES" sz="2200" b="1" dirty="0" smtClean="0"/>
              <a:t>Resolución de 22 de diciembre de 2017</a:t>
            </a:r>
            <a:r>
              <a:rPr lang="es-ES" sz="2200" dirty="0" smtClean="0"/>
              <a:t>, aprobamos la aplicación telemática sobre el Índice de Transparencia de Canarias (ITCanarias) con el siguiente propósito:</a:t>
            </a:r>
          </a:p>
          <a:p>
            <a:pPr algn="just"/>
            <a:endParaRPr lang="es-ES" sz="2200" dirty="0" smtClean="0"/>
          </a:p>
          <a:p>
            <a:pPr algn="just"/>
            <a:r>
              <a:rPr lang="es-ES" sz="2200" i="1" dirty="0" smtClean="0"/>
              <a:t>« A fin de normalizar y coordinar el cumplimiento a las obligaciones de información sobre transparencia, se ha elaborado un algoritmo en una aplicación telemática para recopilar la información necesaria de los sujetos obligados y facilitar su posterior tratamiento por parte del Comisionado de Transparencia, a la vez que permite su propia autoevaluación a las entidades públicas. »</a:t>
            </a:r>
            <a:endParaRPr lang="es-ES" sz="2200"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5214942" y="0"/>
            <a:ext cx="3929058" cy="785818"/>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Aplicación T-Canaria (II)</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24</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pic>
        <p:nvPicPr>
          <p:cNvPr id="9" name="1 Imagen" descr="sede.png"/>
          <p:cNvPicPr>
            <a:picLocks noChangeAspect="1"/>
          </p:cNvPicPr>
          <p:nvPr/>
        </p:nvPicPr>
        <p:blipFill>
          <a:blip r:embed="rId4" cstate="print"/>
          <a:srcRect l="12875" t="3136" r="24487" b="6553"/>
          <a:stretch>
            <a:fillRect/>
          </a:stretch>
        </p:blipFill>
        <p:spPr>
          <a:xfrm>
            <a:off x="1000100" y="714355"/>
            <a:ext cx="6929486" cy="5618503"/>
          </a:xfrm>
          <a:prstGeom prst="rect">
            <a:avLst/>
          </a:prstGeom>
          <a:ln>
            <a:solidFill>
              <a:srgbClr val="DBA817"/>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5214942" y="0"/>
            <a:ext cx="3929058" cy="785818"/>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Aplicación T-Canaria (III)</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25</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9" name="8 CuadroTexto"/>
          <p:cNvSpPr txBox="1"/>
          <p:nvPr/>
        </p:nvSpPr>
        <p:spPr>
          <a:xfrm>
            <a:off x="714348" y="1214422"/>
            <a:ext cx="7858180" cy="5106013"/>
          </a:xfrm>
          <a:prstGeom prst="rect">
            <a:avLst/>
          </a:prstGeom>
          <a:noFill/>
        </p:spPr>
        <p:txBody>
          <a:bodyPr wrap="square" rtlCol="0">
            <a:spAutoFit/>
          </a:bodyPr>
          <a:lstStyle/>
          <a:p>
            <a:r>
              <a:rPr lang="es-ES" sz="2400" dirty="0" smtClean="0"/>
              <a:t>El proceso de evaluación en la aplicación consta de </a:t>
            </a:r>
            <a:r>
              <a:rPr lang="es-ES" sz="2400" b="1" dirty="0" smtClean="0"/>
              <a:t>seis fases</a:t>
            </a:r>
            <a:r>
              <a:rPr lang="es-ES" sz="2400" dirty="0" smtClean="0"/>
              <a:t>:</a:t>
            </a:r>
          </a:p>
          <a:p>
            <a:pPr marL="800100" lvl="1" indent="-342900">
              <a:lnSpc>
                <a:spcPct val="140000"/>
              </a:lnSpc>
              <a:spcBef>
                <a:spcPts val="333"/>
              </a:spcBef>
              <a:buAutoNum type="arabicPeriod"/>
            </a:pPr>
            <a:r>
              <a:rPr lang="es-ES" sz="2400" dirty="0" smtClean="0"/>
              <a:t>Autorizaciones de los usuarios para cargar y/o remitir la información.</a:t>
            </a:r>
          </a:p>
          <a:p>
            <a:pPr marL="800100" lvl="1" indent="-342900">
              <a:lnSpc>
                <a:spcPct val="140000"/>
              </a:lnSpc>
              <a:spcBef>
                <a:spcPts val="333"/>
              </a:spcBef>
              <a:buAutoNum type="arabicPeriod"/>
            </a:pPr>
            <a:r>
              <a:rPr lang="es-ES" sz="2400" dirty="0" smtClean="0"/>
              <a:t>Cumplimentación de los cuestionarios y autoevaluación.</a:t>
            </a:r>
          </a:p>
          <a:p>
            <a:pPr marL="800100" lvl="1" indent="-342900">
              <a:lnSpc>
                <a:spcPct val="140000"/>
              </a:lnSpc>
              <a:spcBef>
                <a:spcPts val="333"/>
              </a:spcBef>
              <a:buAutoNum type="arabicPeriod"/>
            </a:pPr>
            <a:r>
              <a:rPr lang="es-ES" sz="2400" dirty="0" smtClean="0"/>
              <a:t>Remisión de los cuestionarios.</a:t>
            </a:r>
          </a:p>
          <a:p>
            <a:pPr marL="800100" lvl="1" indent="-342900">
              <a:lnSpc>
                <a:spcPct val="140000"/>
              </a:lnSpc>
              <a:spcBef>
                <a:spcPts val="333"/>
              </a:spcBef>
              <a:buAutoNum type="arabicPeriod"/>
            </a:pPr>
            <a:r>
              <a:rPr lang="es-ES" sz="2400" dirty="0" smtClean="0"/>
              <a:t>Evaluación provisional.</a:t>
            </a:r>
          </a:p>
          <a:p>
            <a:pPr marL="800100" lvl="1" indent="-342900">
              <a:lnSpc>
                <a:spcPct val="140000"/>
              </a:lnSpc>
              <a:spcBef>
                <a:spcPts val="333"/>
              </a:spcBef>
              <a:buAutoNum type="arabicPeriod"/>
            </a:pPr>
            <a:r>
              <a:rPr lang="es-ES" sz="2400" dirty="0" smtClean="0"/>
              <a:t>Alegaciones.</a:t>
            </a:r>
          </a:p>
          <a:p>
            <a:pPr marL="800100" lvl="1" indent="-342900">
              <a:lnSpc>
                <a:spcPct val="140000"/>
              </a:lnSpc>
              <a:spcBef>
                <a:spcPts val="333"/>
              </a:spcBef>
              <a:buAutoNum type="arabicPeriod"/>
            </a:pPr>
            <a:r>
              <a:rPr lang="es-ES" sz="2400" dirty="0" smtClean="0"/>
              <a:t>Evaluación definitiva.</a:t>
            </a: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5214942" y="0"/>
            <a:ext cx="3929058" cy="785818"/>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Aplicación T-Canaria (IV)</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26</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pic>
        <p:nvPicPr>
          <p:cNvPr id="10" name="Picture 35"/>
          <p:cNvPicPr>
            <a:picLocks noChangeAspect="1"/>
          </p:cNvPicPr>
          <p:nvPr/>
        </p:nvPicPr>
        <p:blipFill>
          <a:blip r:embed="rId4" cstate="print"/>
          <a:srcRect l="1940" t="33533" r="882" b="9581"/>
          <a:stretch>
            <a:fillRect/>
          </a:stretch>
        </p:blipFill>
        <p:spPr bwMode="auto">
          <a:xfrm>
            <a:off x="251520" y="2564904"/>
            <a:ext cx="8603992" cy="2991732"/>
          </a:xfrm>
          <a:prstGeom prst="rect">
            <a:avLst/>
          </a:prstGeom>
          <a:ln>
            <a:solidFill>
              <a:srgbClr val="DBA817"/>
            </a:solidFill>
          </a:ln>
        </p:spPr>
      </p:pic>
      <p:sp>
        <p:nvSpPr>
          <p:cNvPr id="11" name="10 CuadroTexto"/>
          <p:cNvSpPr txBox="1"/>
          <p:nvPr/>
        </p:nvSpPr>
        <p:spPr>
          <a:xfrm>
            <a:off x="785786" y="1214422"/>
            <a:ext cx="7715304" cy="769441"/>
          </a:xfrm>
          <a:prstGeom prst="rect">
            <a:avLst/>
          </a:prstGeom>
          <a:noFill/>
        </p:spPr>
        <p:txBody>
          <a:bodyPr wrap="square" rtlCol="0">
            <a:spAutoFit/>
          </a:bodyPr>
          <a:lstStyle/>
          <a:p>
            <a:pPr algn="just"/>
            <a:r>
              <a:rPr lang="es-ES" sz="2200" dirty="0" smtClean="0"/>
              <a:t>Para la evaluación de la transparencia cada entidad debe contestar </a:t>
            </a:r>
            <a:r>
              <a:rPr lang="es-ES" sz="2200" b="1" dirty="0" smtClean="0"/>
              <a:t>tres cuestionarios </a:t>
            </a:r>
            <a:r>
              <a:rPr lang="es-ES" sz="2200" dirty="0" smtClean="0"/>
              <a:t>implementados en la aplicación: </a:t>
            </a:r>
            <a:endParaRPr lang="es-E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286248" y="0"/>
            <a:ext cx="4857752"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Cuestionario General de transparencia </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27</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785786" y="1071546"/>
            <a:ext cx="7746654" cy="1785104"/>
          </a:xfrm>
          <a:prstGeom prst="rect">
            <a:avLst/>
          </a:prstGeom>
          <a:noFill/>
        </p:spPr>
        <p:txBody>
          <a:bodyPr wrap="square" rtlCol="0">
            <a:spAutoFit/>
          </a:bodyPr>
          <a:lstStyle/>
          <a:p>
            <a:pPr algn="just"/>
            <a:r>
              <a:rPr lang="es-ES" sz="2200" dirty="0" smtClean="0"/>
              <a:t>En este cuestionario la entidad debe responder una serie de preguntas de control sencillas sobre su transparencia, entre las que se incluyen las seis buenas prácticas del Indicador de Transparencia Voluntaria (ITV). Además, podrá realizar cualquier aclaración que considere oportuna sobre el mismo.</a:t>
            </a:r>
            <a:endParaRPr lang="es-ES" sz="2200" dirty="0"/>
          </a:p>
        </p:txBody>
      </p:sp>
      <p:pic>
        <p:nvPicPr>
          <p:cNvPr id="12" name="Picture 37"/>
          <p:cNvPicPr>
            <a:picLocks noChangeAspect="1"/>
          </p:cNvPicPr>
          <p:nvPr/>
        </p:nvPicPr>
        <p:blipFill>
          <a:blip r:embed="rId4" cstate="print"/>
          <a:srcRect b="42455"/>
          <a:stretch>
            <a:fillRect/>
          </a:stretch>
        </p:blipFill>
        <p:spPr bwMode="auto">
          <a:xfrm>
            <a:off x="857224" y="3071810"/>
            <a:ext cx="7715304" cy="1299776"/>
          </a:xfrm>
          <a:prstGeom prst="rect">
            <a:avLst/>
          </a:prstGeom>
          <a:ln>
            <a:solidFill>
              <a:srgbClr val="DBA817"/>
            </a:solidFill>
          </a:ln>
        </p:spPr>
      </p:pic>
      <p:pic>
        <p:nvPicPr>
          <p:cNvPr id="14" name="13 Imagen"/>
          <p:cNvPicPr>
            <a:picLocks noChangeAspect="1"/>
          </p:cNvPicPr>
          <p:nvPr/>
        </p:nvPicPr>
        <p:blipFill>
          <a:blip r:embed="rId5" cstate="print"/>
          <a:srcRect t="55317"/>
          <a:stretch>
            <a:fillRect/>
          </a:stretch>
        </p:blipFill>
        <p:spPr bwMode="auto">
          <a:xfrm>
            <a:off x="857224" y="4643446"/>
            <a:ext cx="7715304" cy="577116"/>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857620" y="0"/>
            <a:ext cx="5286380"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Cuestionario de acceso a la información pública (I)</a:t>
            </a:r>
            <a:endParaRPr lang="es-ES" sz="2200" strike="noStrike"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28</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755576" y="1052736"/>
            <a:ext cx="7715304" cy="1107996"/>
          </a:xfrm>
          <a:prstGeom prst="rect">
            <a:avLst/>
          </a:prstGeom>
          <a:noFill/>
        </p:spPr>
        <p:txBody>
          <a:bodyPr wrap="square" rtlCol="0">
            <a:spAutoFit/>
          </a:bodyPr>
          <a:lstStyle/>
          <a:p>
            <a:pPr algn="just"/>
            <a:r>
              <a:rPr lang="es-ES" sz="2200" dirty="0" smtClean="0"/>
              <a:t>En este cuestionario se solicitan las estadísticas de solicitudes de derecho de acceso que ha recibido la entidad por estado de tramitación en filas y tipos de información en columnas. </a:t>
            </a:r>
          </a:p>
        </p:txBody>
      </p:sp>
      <p:pic>
        <p:nvPicPr>
          <p:cNvPr id="14" name="13 Imagen"/>
          <p:cNvPicPr>
            <a:picLocks noChangeAspect="1"/>
          </p:cNvPicPr>
          <p:nvPr/>
        </p:nvPicPr>
        <p:blipFill>
          <a:blip r:embed="rId4" cstate="print"/>
          <a:srcRect t="15229"/>
          <a:stretch>
            <a:fillRect/>
          </a:stretch>
        </p:blipFill>
        <p:spPr bwMode="auto">
          <a:xfrm>
            <a:off x="1285852" y="2285992"/>
            <a:ext cx="6754368" cy="3979083"/>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3857620" y="0"/>
            <a:ext cx="5286380"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Cuestionario de acceso a la información pública (II)</a:t>
            </a:r>
            <a:endParaRPr lang="es-ES" sz="22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29</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428596" y="1857364"/>
            <a:ext cx="4071966" cy="3477875"/>
          </a:xfrm>
          <a:prstGeom prst="rect">
            <a:avLst/>
          </a:prstGeom>
          <a:noFill/>
        </p:spPr>
        <p:txBody>
          <a:bodyPr wrap="square" rtlCol="0">
            <a:spAutoFit/>
          </a:bodyPr>
          <a:lstStyle/>
          <a:p>
            <a:pPr algn="just"/>
            <a:r>
              <a:rPr lang="es-ES" sz="2200" dirty="0" smtClean="0"/>
              <a:t>Para cumplimentarlo: </a:t>
            </a:r>
          </a:p>
          <a:p>
            <a:pPr lvl="1" algn="just">
              <a:lnSpc>
                <a:spcPct val="150000"/>
              </a:lnSpc>
              <a:buFont typeface="Arial" pitchFamily="34" charset="0"/>
              <a:buChar char="•"/>
            </a:pPr>
            <a:r>
              <a:rPr lang="es-ES" sz="2200" dirty="0" smtClean="0"/>
              <a:t> Seleccione el botón verde situado a la izquierda de cada estado de tramitación.</a:t>
            </a:r>
          </a:p>
          <a:p>
            <a:pPr lvl="1" algn="just">
              <a:lnSpc>
                <a:spcPct val="150000"/>
              </a:lnSpc>
              <a:buFont typeface="Arial" pitchFamily="34" charset="0"/>
              <a:buChar char="•"/>
            </a:pPr>
            <a:r>
              <a:rPr lang="es-ES" sz="2200" dirty="0" smtClean="0"/>
              <a:t> Indique el número de solicitudes correspondiente por tipo de información.</a:t>
            </a:r>
          </a:p>
        </p:txBody>
      </p:sp>
      <p:pic>
        <p:nvPicPr>
          <p:cNvPr id="10" name="9 Imagen"/>
          <p:cNvPicPr>
            <a:picLocks noChangeAspect="1"/>
          </p:cNvPicPr>
          <p:nvPr/>
        </p:nvPicPr>
        <p:blipFill>
          <a:blip r:embed="rId4" cstate="print"/>
          <a:srcRect/>
          <a:stretch>
            <a:fillRect/>
          </a:stretch>
        </p:blipFill>
        <p:spPr bwMode="auto">
          <a:xfrm>
            <a:off x="4714876" y="1000108"/>
            <a:ext cx="3331274" cy="5275898"/>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7 Marcador de contenido" descr="CTRANS MARCA 2.1-01 FT.png"/>
          <p:cNvPicPr>
            <a:picLocks noChangeAspect="1"/>
          </p:cNvPicPr>
          <p:nvPr/>
        </p:nvPicPr>
        <p:blipFill>
          <a:blip r:embed="rId3" cstate="print"/>
          <a:srcRect l="10790" t="27009" r="9533" b="24375"/>
          <a:stretch>
            <a:fillRect/>
          </a:stretch>
        </p:blipFill>
        <p:spPr>
          <a:xfrm>
            <a:off x="107504" y="116632"/>
            <a:ext cx="1907704" cy="582011"/>
          </a:xfrm>
          <a:prstGeom prst="rect">
            <a:avLst/>
          </a:prstGeom>
        </p:spPr>
      </p:pic>
      <p:sp>
        <p:nvSpPr>
          <p:cNvPr id="4" name="3 Marcador de fecha"/>
          <p:cNvSpPr>
            <a:spLocks noGrp="1"/>
          </p:cNvSpPr>
          <p:nvPr>
            <p:ph type="dt" sz="half" idx="10"/>
          </p:nvPr>
        </p:nvSpPr>
        <p:spPr>
          <a:xfrm>
            <a:off x="395536" y="6309320"/>
            <a:ext cx="2133600" cy="365125"/>
          </a:xfrm>
        </p:spPr>
        <p:txBody>
          <a:bodyPr/>
          <a:lstStyle/>
          <a:p>
            <a:fld id="{238AE0BB-8530-4359-A91B-0A80EE992B12}" type="datetime1">
              <a:rPr lang="es-ES" spc="-1" smtClean="0">
                <a:solidFill>
                  <a:srgbClr val="8B8B8B"/>
                </a:solidFill>
              </a:rPr>
              <a:pPr/>
              <a:t>25/04/2019</a:t>
            </a:fld>
            <a:endParaRPr lang="es-ES" dirty="0">
              <a:latin typeface="Arial Narrow" panose="020B0606020202030204" pitchFamily="34" charset="0"/>
              <a:ea typeface="Roboto Condensed Light" pitchFamily="2" charset="0"/>
              <a:cs typeface="Roboto Condensed Light" pitchFamily="2" charset="0"/>
            </a:endParaRPr>
          </a:p>
        </p:txBody>
      </p:sp>
      <p:sp>
        <p:nvSpPr>
          <p:cNvPr id="6" name="5 Marcador de número de diapositiva"/>
          <p:cNvSpPr>
            <a:spLocks noGrp="1"/>
          </p:cNvSpPr>
          <p:nvPr>
            <p:ph type="sldNum" sz="quarter" idx="12"/>
          </p:nvPr>
        </p:nvSpPr>
        <p:spPr/>
        <p:txBody>
          <a:bodyPr/>
          <a:lstStyle/>
          <a:p>
            <a:fld id="{95B46CB8-F666-4A4F-B1CB-C1C638167313}" type="slidenum">
              <a:rPr lang="es-ES" smtClean="0">
                <a:latin typeface="Roboto Condensed Light" pitchFamily="2" charset="0"/>
                <a:ea typeface="Roboto Condensed Light" pitchFamily="2" charset="0"/>
                <a:cs typeface="Roboto Condensed Light" pitchFamily="2" charset="0"/>
              </a:rPr>
              <a:pPr/>
              <a:t>3</a:t>
            </a:fld>
            <a:endParaRPr lang="es-ES" dirty="0">
              <a:latin typeface="Roboto Condensed Light" pitchFamily="2" charset="0"/>
              <a:ea typeface="Roboto Condensed Light" pitchFamily="2" charset="0"/>
              <a:cs typeface="Roboto Condensed Light" pitchFamily="2" charset="0"/>
            </a:endParaRPr>
          </a:p>
        </p:txBody>
      </p:sp>
      <p:sp>
        <p:nvSpPr>
          <p:cNvPr id="10" name="1 Título">
            <a:extLst>
              <a:ext uri="{FF2B5EF4-FFF2-40B4-BE49-F238E27FC236}">
                <a16:creationId xmlns="" xmlns:a16="http://schemas.microsoft.com/office/drawing/2014/main" id="{59671268-832F-48F7-BE58-F37C2A4FBBDB}"/>
              </a:ext>
            </a:extLst>
          </p:cNvPr>
          <p:cNvSpPr>
            <a:spLocks noGrp="1"/>
          </p:cNvSpPr>
          <p:nvPr>
            <p:ph type="title"/>
          </p:nvPr>
        </p:nvSpPr>
        <p:spPr>
          <a:xfrm>
            <a:off x="5143504" y="0"/>
            <a:ext cx="4000496" cy="1000108"/>
          </a:xfrm>
        </p:spPr>
        <p:txBody>
          <a:bodyPr>
            <a:noAutofit/>
          </a:bodyPr>
          <a:lstStyle/>
          <a:p>
            <a:r>
              <a:rPr lang="es-ES" sz="2200" dirty="0" smtClean="0">
                <a:latin typeface="Century Gothic" panose="020B0502020202020204" pitchFamily="34" charset="0"/>
                <a:ea typeface="Roboto Condensed Light" pitchFamily="2" charset="0"/>
                <a:cs typeface="Roboto Condensed Light" pitchFamily="2" charset="0"/>
              </a:rPr>
              <a:t>Artículo 2.1 de la</a:t>
            </a:r>
            <a:br>
              <a:rPr lang="es-ES" sz="2200" dirty="0" smtClean="0">
                <a:latin typeface="Century Gothic" panose="020B0502020202020204" pitchFamily="34" charset="0"/>
                <a:ea typeface="Roboto Condensed Light" pitchFamily="2" charset="0"/>
                <a:cs typeface="Roboto Condensed Light" pitchFamily="2" charset="0"/>
              </a:rPr>
            </a:br>
            <a:r>
              <a:rPr lang="es-ES" sz="2200" dirty="0" smtClean="0">
                <a:latin typeface="Century Gothic" panose="020B0502020202020204" pitchFamily="34" charset="0"/>
                <a:ea typeface="Roboto Condensed Light" pitchFamily="2" charset="0"/>
                <a:cs typeface="Roboto Condensed Light" pitchFamily="2" charset="0"/>
              </a:rPr>
              <a:t> Ley 12/2014</a:t>
            </a:r>
            <a:endParaRPr lang="es-ES" sz="2200" dirty="0">
              <a:latin typeface="Century Gothic" panose="020B0502020202020204" pitchFamily="34" charset="0"/>
              <a:ea typeface="Roboto Condensed Light" pitchFamily="2" charset="0"/>
              <a:cs typeface="Roboto Condensed Light" pitchFamily="2" charset="0"/>
            </a:endParaRPr>
          </a:p>
        </p:txBody>
      </p:sp>
      <p:graphicFrame>
        <p:nvGraphicFramePr>
          <p:cNvPr id="9" name="8 Diagrama"/>
          <p:cNvGraphicFramePr/>
          <p:nvPr/>
        </p:nvGraphicFramePr>
        <p:xfrm>
          <a:off x="571472" y="142852"/>
          <a:ext cx="8072494" cy="621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4 Marcador de pie de página"/>
          <p:cNvSpPr>
            <a:spLocks noGrp="1"/>
          </p:cNvSpPr>
          <p:nvPr>
            <p:ph type="ftr" sz="quarter" idx="11"/>
          </p:nvPr>
        </p:nvSpPr>
        <p:spPr>
          <a:xfrm>
            <a:off x="1835696" y="6492875"/>
            <a:ext cx="5760640" cy="365125"/>
          </a:xfrm>
        </p:spPr>
        <p:txBody>
          <a:bodyPr/>
          <a:lstStyle/>
          <a:p>
            <a:r>
              <a:rPr lang="es-ES" dirty="0" smtClean="0">
                <a:latin typeface="Century Gothic" pitchFamily="34" charset="0"/>
              </a:rPr>
              <a:t>Sujetos obligados</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00562" y="0"/>
            <a:ext cx="4643438"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Cuestionario de publicidad activa </a:t>
            </a:r>
            <a:endParaRPr lang="es-ES" sz="2200" strike="noStrike"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30</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755576" y="1052736"/>
            <a:ext cx="7715304" cy="1446550"/>
          </a:xfrm>
          <a:prstGeom prst="rect">
            <a:avLst/>
          </a:prstGeom>
          <a:noFill/>
        </p:spPr>
        <p:txBody>
          <a:bodyPr wrap="square" rtlCol="0">
            <a:spAutoFit/>
          </a:bodyPr>
          <a:lstStyle/>
          <a:p>
            <a:pPr algn="just"/>
            <a:r>
              <a:rPr lang="es-ES" sz="2200" dirty="0" smtClean="0"/>
              <a:t>Este cuestionario está preparado para recoger la información de publicidad activa de la entidad. Está formado por cuatro pestañas: Obligaciones, Soporte web, Evaluación ITCanarias y Evaluación Ley Estatal.</a:t>
            </a:r>
            <a:endParaRPr lang="es-ES" sz="2200" dirty="0"/>
          </a:p>
        </p:txBody>
      </p:sp>
      <p:pic>
        <p:nvPicPr>
          <p:cNvPr id="9" name="8 Imagen"/>
          <p:cNvPicPr>
            <a:picLocks noChangeAspect="1"/>
          </p:cNvPicPr>
          <p:nvPr/>
        </p:nvPicPr>
        <p:blipFill>
          <a:blip r:embed="rId4" cstate="print"/>
          <a:srcRect t="14307"/>
          <a:stretch>
            <a:fillRect/>
          </a:stretch>
        </p:blipFill>
        <p:spPr bwMode="auto">
          <a:xfrm>
            <a:off x="1214414" y="2571744"/>
            <a:ext cx="6883527" cy="3716276"/>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00562" y="0"/>
            <a:ext cx="4643438"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Pestaña Obligaciones</a:t>
            </a: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31</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71406" y="1428736"/>
            <a:ext cx="3643338" cy="4324261"/>
          </a:xfrm>
          <a:prstGeom prst="rect">
            <a:avLst/>
          </a:prstGeom>
          <a:noFill/>
        </p:spPr>
        <p:txBody>
          <a:bodyPr wrap="square" rtlCol="0">
            <a:spAutoFit/>
          </a:bodyPr>
          <a:lstStyle/>
          <a:p>
            <a:r>
              <a:rPr lang="es-ES" sz="2200" dirty="0" smtClean="0"/>
              <a:t>Para cumplimentarla</a:t>
            </a:r>
          </a:p>
          <a:p>
            <a:pPr algn="just"/>
            <a:endParaRPr lang="es-ES" sz="2200" dirty="0" smtClean="0"/>
          </a:p>
          <a:p>
            <a:pPr lvl="1" algn="just">
              <a:lnSpc>
                <a:spcPct val="150000"/>
              </a:lnSpc>
              <a:buFont typeface="Arial" pitchFamily="34" charset="0"/>
              <a:buChar char="•"/>
            </a:pPr>
            <a:r>
              <a:rPr lang="es-ES" sz="2200" dirty="0" smtClean="0"/>
              <a:t> Seleccione el botón naranja a la izquierda de cada tipo de información.</a:t>
            </a:r>
          </a:p>
          <a:p>
            <a:pPr lvl="1" algn="just">
              <a:lnSpc>
                <a:spcPct val="150000"/>
              </a:lnSpc>
              <a:buFont typeface="Arial" pitchFamily="34" charset="0"/>
              <a:buChar char="•"/>
            </a:pPr>
            <a:r>
              <a:rPr lang="es-ES" sz="2200" dirty="0" smtClean="0"/>
              <a:t> Para cada obligación indique la </a:t>
            </a:r>
            <a:r>
              <a:rPr lang="es-ES" sz="2200" dirty="0" err="1" smtClean="0"/>
              <a:t>url</a:t>
            </a:r>
            <a:r>
              <a:rPr lang="es-ES" sz="2200" dirty="0" smtClean="0"/>
              <a:t> donde la publica y autoevalúe sus características.</a:t>
            </a:r>
          </a:p>
        </p:txBody>
      </p:sp>
      <p:pic>
        <p:nvPicPr>
          <p:cNvPr id="10" name="9 Imagen"/>
          <p:cNvPicPr>
            <a:picLocks noChangeAspect="1"/>
          </p:cNvPicPr>
          <p:nvPr/>
        </p:nvPicPr>
        <p:blipFill>
          <a:blip r:embed="rId4" cstate="print"/>
          <a:srcRect t="6114"/>
          <a:stretch>
            <a:fillRect/>
          </a:stretch>
        </p:blipFill>
        <p:spPr bwMode="auto">
          <a:xfrm>
            <a:off x="3786182" y="2000240"/>
            <a:ext cx="5134356" cy="3361002"/>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00562" y="0"/>
            <a:ext cx="4643438"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Pestaña Soporte Web</a:t>
            </a:r>
            <a:endParaRPr lang="es-ES" sz="2200" strike="noStrike"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32</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4857752" y="1571612"/>
            <a:ext cx="3786214" cy="2123658"/>
          </a:xfrm>
          <a:prstGeom prst="rect">
            <a:avLst/>
          </a:prstGeom>
          <a:noFill/>
        </p:spPr>
        <p:txBody>
          <a:bodyPr wrap="square" rtlCol="0">
            <a:spAutoFit/>
          </a:bodyPr>
          <a:lstStyle/>
          <a:p>
            <a:pPr algn="just"/>
            <a:r>
              <a:rPr lang="es-ES" sz="2200" dirty="0" smtClean="0"/>
              <a:t>Se realiza una serie de preguntas organizadas en cuatro bloques: Accesibilidad web, Lugar de publicación, Estructura y Buscador. </a:t>
            </a:r>
          </a:p>
          <a:p>
            <a:pPr algn="just"/>
            <a:endParaRPr lang="es-ES" sz="2200" dirty="0" smtClean="0"/>
          </a:p>
        </p:txBody>
      </p:sp>
      <p:pic>
        <p:nvPicPr>
          <p:cNvPr id="10" name="9 Imagen"/>
          <p:cNvPicPr>
            <a:picLocks noChangeAspect="1"/>
          </p:cNvPicPr>
          <p:nvPr/>
        </p:nvPicPr>
        <p:blipFill>
          <a:blip r:embed="rId4" cstate="print"/>
          <a:srcRect l="1529" r="2152" b="2679"/>
          <a:stretch>
            <a:fillRect/>
          </a:stretch>
        </p:blipFill>
        <p:spPr bwMode="auto">
          <a:xfrm>
            <a:off x="285720" y="1142984"/>
            <a:ext cx="4286272" cy="2925557"/>
          </a:xfrm>
          <a:prstGeom prst="rect">
            <a:avLst/>
          </a:prstGeom>
          <a:noFill/>
          <a:ln w="9525">
            <a:solidFill>
              <a:srgbClr val="DBA817"/>
            </a:solidFill>
            <a:miter lim="800000"/>
            <a:headEnd/>
            <a:tailEnd/>
          </a:ln>
        </p:spPr>
      </p:pic>
      <p:pic>
        <p:nvPicPr>
          <p:cNvPr id="12" name="11 Imagen"/>
          <p:cNvPicPr>
            <a:picLocks noChangeAspect="1"/>
          </p:cNvPicPr>
          <p:nvPr/>
        </p:nvPicPr>
        <p:blipFill>
          <a:blip r:embed="rId5" cstate="print"/>
          <a:srcRect l="1603" r="2243" b="23179"/>
          <a:stretch>
            <a:fillRect/>
          </a:stretch>
        </p:blipFill>
        <p:spPr bwMode="auto">
          <a:xfrm>
            <a:off x="4500562" y="4000504"/>
            <a:ext cx="4286257" cy="1928814"/>
          </a:xfrm>
          <a:prstGeom prst="rect">
            <a:avLst/>
          </a:prstGeom>
          <a:noFill/>
          <a:ln w="9525">
            <a:solidFill>
              <a:srgbClr val="DBA817"/>
            </a:solidFill>
            <a:miter lim="800000"/>
            <a:headEnd/>
            <a:tailEnd/>
          </a:ln>
        </p:spPr>
      </p:pic>
      <p:sp>
        <p:nvSpPr>
          <p:cNvPr id="13" name="12 CuadroTexto"/>
          <p:cNvSpPr txBox="1"/>
          <p:nvPr/>
        </p:nvSpPr>
        <p:spPr>
          <a:xfrm>
            <a:off x="642910" y="4357694"/>
            <a:ext cx="3500462" cy="1384995"/>
          </a:xfrm>
          <a:prstGeom prst="rect">
            <a:avLst/>
          </a:prstGeom>
          <a:noFill/>
        </p:spPr>
        <p:txBody>
          <a:bodyPr wrap="square" rtlCol="0">
            <a:spAutoFit/>
          </a:bodyPr>
          <a:lstStyle/>
          <a:p>
            <a:pPr algn="just"/>
            <a:r>
              <a:rPr lang="es-ES" sz="2200" dirty="0" smtClean="0"/>
              <a:t>Para cumplimentarla, responda a las preguntas relacionadas en cada bloque.</a:t>
            </a:r>
          </a:p>
          <a:p>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00562" y="0"/>
            <a:ext cx="4643438"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Pestaña Evaluación ITCanarias</a:t>
            </a:r>
            <a:endParaRPr lang="es-ES" sz="2200" strike="noStrike"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33</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755576" y="1052736"/>
            <a:ext cx="7715304" cy="769441"/>
          </a:xfrm>
          <a:prstGeom prst="rect">
            <a:avLst/>
          </a:prstGeom>
          <a:noFill/>
        </p:spPr>
        <p:txBody>
          <a:bodyPr wrap="square" rtlCol="0">
            <a:spAutoFit/>
          </a:bodyPr>
          <a:lstStyle/>
          <a:p>
            <a:pPr algn="just"/>
            <a:r>
              <a:rPr lang="es-ES" sz="2200" dirty="0" smtClean="0"/>
              <a:t>Se comparan los indicadores ICIO, ICS, ICPA, ITV e ITCanarias de la autoevaluación y de la evaluación de la entidad.</a:t>
            </a:r>
          </a:p>
        </p:txBody>
      </p:sp>
      <p:pic>
        <p:nvPicPr>
          <p:cNvPr id="10" name="9 Imagen"/>
          <p:cNvPicPr>
            <a:picLocks noChangeAspect="1"/>
          </p:cNvPicPr>
          <p:nvPr/>
        </p:nvPicPr>
        <p:blipFill>
          <a:blip r:embed="rId4" cstate="print"/>
          <a:srcRect b="66638"/>
          <a:stretch>
            <a:fillRect/>
          </a:stretch>
        </p:blipFill>
        <p:spPr bwMode="auto">
          <a:xfrm>
            <a:off x="1500166" y="2071678"/>
            <a:ext cx="6363462" cy="1407608"/>
          </a:xfrm>
          <a:prstGeom prst="rect">
            <a:avLst/>
          </a:prstGeom>
          <a:noFill/>
          <a:ln w="9525">
            <a:solidFill>
              <a:srgbClr val="DBA817"/>
            </a:solidFill>
            <a:miter lim="800000"/>
            <a:headEnd/>
            <a:tailEnd/>
          </a:ln>
        </p:spPr>
      </p:pic>
      <p:pic>
        <p:nvPicPr>
          <p:cNvPr id="12" name="11 Imagen"/>
          <p:cNvPicPr>
            <a:picLocks noChangeAspect="1"/>
          </p:cNvPicPr>
          <p:nvPr/>
        </p:nvPicPr>
        <p:blipFill>
          <a:blip r:embed="rId4" cstate="print"/>
          <a:srcRect t="38027" b="6098"/>
          <a:stretch>
            <a:fillRect/>
          </a:stretch>
        </p:blipFill>
        <p:spPr bwMode="auto">
          <a:xfrm>
            <a:off x="1500166" y="3643314"/>
            <a:ext cx="6363462" cy="2357454"/>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00562" y="0"/>
            <a:ext cx="4643438" cy="857232"/>
          </a:xfrm>
          <a:prstGeom prst="rect">
            <a:avLst/>
          </a:prstGeom>
          <a:noFill/>
          <a:ln>
            <a:noFill/>
          </a:ln>
        </p:spPr>
        <p:txBody>
          <a:bodyPr anchor="ctr">
            <a:noAutofit/>
          </a:bodyPr>
          <a:lstStyle/>
          <a:p>
            <a:pPr algn="ctr">
              <a:lnSpc>
                <a:spcPct val="100000"/>
              </a:lnSpc>
            </a:pPr>
            <a:r>
              <a:rPr lang="es-ES" sz="2200" strike="noStrike" spc="-1" dirty="0" smtClean="0">
                <a:latin typeface="Century Gothic" pitchFamily="34" charset="0"/>
              </a:rPr>
              <a:t>Pestaña Evaluación Ley Estatal</a:t>
            </a:r>
            <a:endParaRPr lang="es-ES" sz="2200" strike="noStrike" spc="-1" dirty="0">
              <a:latin typeface="Century Gothic" pitchFamily="34" charset="0"/>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34</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Aplicación T-Canaria</a:t>
            </a:r>
          </a:p>
        </p:txBody>
      </p:sp>
      <p:sp>
        <p:nvSpPr>
          <p:cNvPr id="11" name="10 CuadroTexto"/>
          <p:cNvSpPr txBox="1"/>
          <p:nvPr/>
        </p:nvSpPr>
        <p:spPr>
          <a:xfrm>
            <a:off x="755576" y="1052736"/>
            <a:ext cx="7715304" cy="1107996"/>
          </a:xfrm>
          <a:prstGeom prst="rect">
            <a:avLst/>
          </a:prstGeom>
          <a:noFill/>
        </p:spPr>
        <p:txBody>
          <a:bodyPr wrap="square" rtlCol="0">
            <a:spAutoFit/>
          </a:bodyPr>
          <a:lstStyle/>
          <a:p>
            <a:pPr algn="just"/>
            <a:r>
              <a:rPr lang="es-ES" sz="2200" dirty="0" smtClean="0"/>
              <a:t>Se comparan los indicadores ICIO, ICS e ICPA de la autoevaluación y de la evaluación de la entidad, teniendo en cuenta solo la Ley 19/2013.</a:t>
            </a:r>
          </a:p>
        </p:txBody>
      </p:sp>
      <p:pic>
        <p:nvPicPr>
          <p:cNvPr id="13" name="12 Imagen"/>
          <p:cNvPicPr>
            <a:picLocks noChangeAspect="1"/>
          </p:cNvPicPr>
          <p:nvPr/>
        </p:nvPicPr>
        <p:blipFill>
          <a:blip r:embed="rId4" cstate="print"/>
          <a:srcRect b="71677"/>
          <a:stretch>
            <a:fillRect/>
          </a:stretch>
        </p:blipFill>
        <p:spPr bwMode="auto">
          <a:xfrm>
            <a:off x="1357290" y="2357430"/>
            <a:ext cx="6500858" cy="1010696"/>
          </a:xfrm>
          <a:prstGeom prst="rect">
            <a:avLst/>
          </a:prstGeom>
          <a:noFill/>
          <a:ln w="9525">
            <a:solidFill>
              <a:srgbClr val="DBA817"/>
            </a:solidFill>
            <a:miter lim="800000"/>
            <a:headEnd/>
            <a:tailEnd/>
          </a:ln>
        </p:spPr>
      </p:pic>
      <p:pic>
        <p:nvPicPr>
          <p:cNvPr id="15" name="14 Imagen"/>
          <p:cNvPicPr>
            <a:picLocks noChangeAspect="1"/>
          </p:cNvPicPr>
          <p:nvPr/>
        </p:nvPicPr>
        <p:blipFill>
          <a:blip r:embed="rId4" cstate="print"/>
          <a:srcRect t="31850"/>
          <a:stretch>
            <a:fillRect/>
          </a:stretch>
        </p:blipFill>
        <p:spPr bwMode="auto">
          <a:xfrm>
            <a:off x="1357290" y="3474980"/>
            <a:ext cx="6500858" cy="2431916"/>
          </a:xfrm>
          <a:prstGeom prst="rect">
            <a:avLst/>
          </a:prstGeom>
          <a:noFill/>
          <a:ln w="9525">
            <a:solidFill>
              <a:srgbClr val="DBA817"/>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12776"/>
            <a:ext cx="8229600" cy="1143000"/>
          </a:xfrm>
          <a:noFill/>
        </p:spPr>
        <p:txBody>
          <a:bodyPr>
            <a:noAutofit/>
          </a:bodyPr>
          <a:lstStyle/>
          <a:p>
            <a:pPr>
              <a:lnSpc>
                <a:spcPct val="100000"/>
              </a:lnSpc>
            </a:pPr>
            <a:r>
              <a:rPr lang="es-ES" sz="3600" spc="-1" dirty="0" smtClean="0">
                <a:solidFill>
                  <a:srgbClr val="DBA817"/>
                </a:solidFill>
                <a:latin typeface="Century Gothic" pitchFamily="34" charset="0"/>
              </a:rPr>
              <a:t>EVALUACIÓN DE LA TRANSPARENCIA EN PUBLICIDAD ACTIVA EN CANARIAS</a:t>
            </a:r>
            <a:r>
              <a:rPr lang="es-ES" sz="4000" spc="-1" dirty="0" smtClean="0">
                <a:latin typeface="Century Gothic" pitchFamily="34" charset="0"/>
              </a:rPr>
              <a:t/>
            </a:r>
            <a:br>
              <a:rPr lang="es-ES" sz="4000" spc="-1" dirty="0" smtClean="0">
                <a:latin typeface="Century Gothic" pitchFamily="34" charset="0"/>
              </a:rPr>
            </a:br>
            <a:r>
              <a:rPr lang="es-ES" sz="4000" spc="-1" dirty="0" smtClean="0">
                <a:latin typeface="Century Gothic" pitchFamily="34" charset="0"/>
              </a:rPr>
              <a:t> </a:t>
            </a:r>
            <a:r>
              <a:rPr lang="es-ES" sz="4800" spc="-1" dirty="0" smtClean="0">
                <a:solidFill>
                  <a:srgbClr val="575756"/>
                </a:solidFill>
                <a:latin typeface="Century Gothic" pitchFamily="34" charset="0"/>
              </a:rPr>
              <a:t>2017</a:t>
            </a:r>
            <a:endParaRPr lang="es-ES" sz="4000" spc="-1" dirty="0">
              <a:solidFill>
                <a:srgbClr val="575756"/>
              </a:solidFill>
              <a:latin typeface="Century Gothic" pitchFamily="34" charset="0"/>
            </a:endParaRPr>
          </a:p>
        </p:txBody>
      </p:sp>
      <p:sp>
        <p:nvSpPr>
          <p:cNvPr id="3" name="2 Rectángulo"/>
          <p:cNvSpPr/>
          <p:nvPr/>
        </p:nvSpPr>
        <p:spPr>
          <a:xfrm>
            <a:off x="179512" y="3429000"/>
            <a:ext cx="8820472" cy="3284984"/>
          </a:xfrm>
          <a:prstGeom prst="rect">
            <a:avLst/>
          </a:prstGeom>
          <a:solidFill>
            <a:srgbClr val="DBA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4572000" y="0"/>
            <a:ext cx="4572000" cy="714356"/>
          </a:xfrm>
          <a:prstGeom prst="rect">
            <a:avLst/>
          </a:prstGeom>
          <a:noFill/>
          <a:ln>
            <a:noFill/>
          </a:ln>
        </p:spPr>
        <p:txBody>
          <a:bodyPr anchor="ctr">
            <a:normAutofit/>
          </a:bodyPr>
          <a:lstStyle/>
          <a:p>
            <a:pPr algn="ctr">
              <a:lnSpc>
                <a:spcPct val="100000"/>
              </a:lnSpc>
            </a:pPr>
            <a:r>
              <a:rPr lang="es-ES" sz="2200" spc="-1" dirty="0" smtClean="0">
                <a:latin typeface="Century Gothic" pitchFamily="34" charset="0"/>
              </a:rPr>
              <a:t>Entidades evaluadas</a:t>
            </a: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Roboto Condensed"/>
              </a:rPr>
              <a:pPr algn="r">
                <a:lnSpc>
                  <a:spcPct val="100000"/>
                </a:lnSpc>
              </a:pPr>
              <a:t>36</a:t>
            </a:fld>
            <a:endParaRPr lang="es-ES" sz="1200" b="0" strike="noStrike" spc="-1" dirty="0">
              <a:latin typeface="Roboto Condensed"/>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Roboto Condensed"/>
              </a:rPr>
              <a:pPr>
                <a:lnSpc>
                  <a:spcPct val="100000"/>
                </a:lnSpc>
              </a:pPr>
              <a:t>25/04/2019</a:t>
            </a:fld>
            <a:endParaRPr lang="es-ES" sz="1200" b="0" strike="noStrike" spc="-1" dirty="0">
              <a:latin typeface="Roboto Condensed"/>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lnSpc>
                <a:spcPct val="100000"/>
              </a:lnSpc>
            </a:pPr>
            <a:r>
              <a:rPr lang="es-ES" sz="1200" spc="-1" dirty="0" err="1" smtClean="0">
                <a:solidFill>
                  <a:srgbClr val="8B8B8B"/>
                </a:solidFill>
                <a:latin typeface="Roboto Condensed"/>
              </a:rPr>
              <a:t>ITCanarias</a:t>
            </a:r>
            <a:r>
              <a:rPr lang="es-ES" sz="1200" spc="-1" dirty="0" smtClean="0">
                <a:solidFill>
                  <a:srgbClr val="8B8B8B"/>
                </a:solidFill>
                <a:latin typeface="Roboto Condensed"/>
              </a:rPr>
              <a:t> 2017</a:t>
            </a:r>
            <a:endParaRPr lang="es-ES" sz="1200" spc="-1" dirty="0">
              <a:latin typeface="Roboto Condensed"/>
            </a:endParaRPr>
          </a:p>
        </p:txBody>
      </p:sp>
      <p:sp>
        <p:nvSpPr>
          <p:cNvPr id="9" name="8 CuadroTexto"/>
          <p:cNvSpPr txBox="1"/>
          <p:nvPr/>
        </p:nvSpPr>
        <p:spPr>
          <a:xfrm>
            <a:off x="500034" y="1000108"/>
            <a:ext cx="8064896" cy="5239896"/>
          </a:xfrm>
          <a:prstGeom prst="rect">
            <a:avLst/>
          </a:prstGeom>
          <a:noFill/>
        </p:spPr>
        <p:txBody>
          <a:bodyPr wrap="square" rtlCol="0">
            <a:spAutoFit/>
          </a:bodyPr>
          <a:lstStyle/>
          <a:p>
            <a:pPr algn="just">
              <a:lnSpc>
                <a:spcPct val="150000"/>
              </a:lnSpc>
            </a:pPr>
            <a:r>
              <a:rPr lang="es-ES" sz="2000" dirty="0" smtClean="0"/>
              <a:t>El censo de entidades públicas canarias sujetas a transparencia en el ejercicio 2017 ascendió a 345 sujetos obligados. A todos ellos se les requirió la participación en el proceso y, finalmente, 209 entidades colaboraron con el Comisionado de Transparencia:</a:t>
            </a:r>
          </a:p>
          <a:p>
            <a:pPr algn="just">
              <a:lnSpc>
                <a:spcPct val="150000"/>
              </a:lnSpc>
            </a:pPr>
            <a:endParaRPr lang="es-ES" sz="1100" dirty="0" smtClean="0"/>
          </a:p>
          <a:p>
            <a:pPr lvl="1" algn="just">
              <a:lnSpc>
                <a:spcPct val="150000"/>
              </a:lnSpc>
              <a:buFontTx/>
              <a:buChar char="-"/>
            </a:pPr>
            <a:r>
              <a:rPr lang="es-ES" sz="2000" dirty="0" smtClean="0"/>
              <a:t> </a:t>
            </a:r>
            <a:r>
              <a:rPr lang="es-ES" sz="2200" dirty="0" smtClean="0"/>
              <a:t>La </a:t>
            </a:r>
            <a:r>
              <a:rPr lang="es-ES" sz="2200" b="1" dirty="0" smtClean="0"/>
              <a:t>Administración Pública de la Comunidad Autónoma de Canarias.</a:t>
            </a:r>
          </a:p>
          <a:p>
            <a:pPr lvl="1" algn="just">
              <a:lnSpc>
                <a:spcPct val="150000"/>
              </a:lnSpc>
              <a:buFontTx/>
              <a:buChar char="-"/>
            </a:pPr>
            <a:r>
              <a:rPr lang="es-ES" sz="2200" dirty="0" smtClean="0"/>
              <a:t> Los </a:t>
            </a:r>
            <a:r>
              <a:rPr lang="es-ES" sz="2200" b="1" dirty="0" smtClean="0"/>
              <a:t>siete cabildos</a:t>
            </a:r>
            <a:r>
              <a:rPr lang="es-ES" sz="2200" dirty="0" smtClean="0"/>
              <a:t> insulares.</a:t>
            </a:r>
          </a:p>
          <a:p>
            <a:pPr lvl="1" algn="just">
              <a:lnSpc>
                <a:spcPct val="150000"/>
              </a:lnSpc>
              <a:buFontTx/>
              <a:buChar char="-"/>
            </a:pPr>
            <a:r>
              <a:rPr lang="es-ES" sz="2200" dirty="0" smtClean="0"/>
              <a:t> Los </a:t>
            </a:r>
            <a:r>
              <a:rPr lang="es-ES" sz="2200" b="1" dirty="0" smtClean="0"/>
              <a:t>88 ayuntamientos.</a:t>
            </a:r>
          </a:p>
          <a:p>
            <a:pPr lvl="1" algn="just">
              <a:lnSpc>
                <a:spcPct val="150000"/>
              </a:lnSpc>
              <a:buFontTx/>
              <a:buChar char="-"/>
            </a:pPr>
            <a:r>
              <a:rPr lang="es-ES" sz="2200" dirty="0" smtClean="0"/>
              <a:t> Las </a:t>
            </a:r>
            <a:r>
              <a:rPr lang="es-ES" sz="2200" b="1" dirty="0" smtClean="0"/>
              <a:t>dos universidades. </a:t>
            </a:r>
          </a:p>
          <a:p>
            <a:pPr lvl="1" algn="just">
              <a:lnSpc>
                <a:spcPct val="150000"/>
              </a:lnSpc>
              <a:buFontTx/>
              <a:buChar char="-"/>
            </a:pPr>
            <a:r>
              <a:rPr lang="es-ES" sz="2200" dirty="0" smtClean="0"/>
              <a:t> </a:t>
            </a:r>
            <a:r>
              <a:rPr lang="es-ES" sz="2200" b="1" dirty="0" smtClean="0"/>
              <a:t>111 entidades dependientes </a:t>
            </a:r>
            <a:r>
              <a:rPr lang="es-ES" sz="2200" dirty="0" smtClean="0"/>
              <a:t>de las 98 Instituciones anteriores.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2915816" y="0"/>
            <a:ext cx="6228184" cy="714356"/>
          </a:xfrm>
          <a:prstGeom prst="rect">
            <a:avLst/>
          </a:prstGeom>
          <a:noFill/>
          <a:ln>
            <a:noFill/>
          </a:ln>
        </p:spPr>
        <p:txBody>
          <a:bodyPr anchor="ctr">
            <a:normAutofit/>
          </a:bodyPr>
          <a:lstStyle/>
          <a:p>
            <a:pPr algn="ctr">
              <a:lnSpc>
                <a:spcPct val="100000"/>
              </a:lnSpc>
            </a:pPr>
            <a:r>
              <a:rPr lang="es-ES" sz="2200" spc="-1" dirty="0" smtClean="0">
                <a:latin typeface="Century Gothic" pitchFamily="34" charset="0"/>
              </a:rPr>
              <a:t>Entidades evaluadas: intervalo de notas</a:t>
            </a: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Roboto Condensed"/>
              </a:rPr>
              <a:pPr algn="r">
                <a:lnSpc>
                  <a:spcPct val="100000"/>
                </a:lnSpc>
              </a:pPr>
              <a:t>37</a:t>
            </a:fld>
            <a:endParaRPr lang="es-ES" sz="1200" b="0" strike="noStrike" spc="-1" dirty="0">
              <a:latin typeface="Roboto Condensed"/>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Roboto Condensed"/>
              </a:rPr>
              <a:pPr>
                <a:lnSpc>
                  <a:spcPct val="100000"/>
                </a:lnSpc>
              </a:pPr>
              <a:t>25/04/2019</a:t>
            </a:fld>
            <a:endParaRPr lang="es-ES" sz="1200" b="0" strike="noStrike" spc="-1" dirty="0">
              <a:latin typeface="Roboto Condensed"/>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lnSpc>
                <a:spcPct val="100000"/>
              </a:lnSpc>
            </a:pPr>
            <a:r>
              <a:rPr lang="es-ES" sz="1200" spc="-1" dirty="0" err="1" smtClean="0">
                <a:solidFill>
                  <a:srgbClr val="8B8B8B"/>
                </a:solidFill>
                <a:latin typeface="Roboto Condensed"/>
              </a:rPr>
              <a:t>ITCanarias</a:t>
            </a:r>
            <a:r>
              <a:rPr lang="es-ES" sz="1200" spc="-1" dirty="0" smtClean="0">
                <a:solidFill>
                  <a:srgbClr val="8B8B8B"/>
                </a:solidFill>
                <a:latin typeface="Roboto Condensed"/>
              </a:rPr>
              <a:t> 2017</a:t>
            </a:r>
            <a:endParaRPr lang="es-ES" sz="1200" spc="-1" dirty="0">
              <a:latin typeface="Roboto Condensed"/>
            </a:endParaRPr>
          </a:p>
        </p:txBody>
      </p:sp>
      <p:pic>
        <p:nvPicPr>
          <p:cNvPr id="10" name="9 Imagen" descr="Infografía número de entidades por intervalo de puntuación ITCanarias 2017 sin logo.png"/>
          <p:cNvPicPr>
            <a:picLocks noChangeAspect="1"/>
          </p:cNvPicPr>
          <p:nvPr/>
        </p:nvPicPr>
        <p:blipFill>
          <a:blip r:embed="rId4" cstate="print"/>
          <a:stretch>
            <a:fillRect/>
          </a:stretch>
        </p:blipFill>
        <p:spPr>
          <a:xfrm>
            <a:off x="214282" y="285727"/>
            <a:ext cx="8856000" cy="6244721"/>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899592" y="2132856"/>
            <a:ext cx="7344816" cy="2016224"/>
          </a:xfrm>
          <a:prstGeom prst="rect">
            <a:avLst/>
          </a:prstGeom>
          <a:noFill/>
          <a:ln>
            <a:noFill/>
          </a:ln>
        </p:spPr>
        <p:txBody>
          <a:bodyPr anchor="ctr">
            <a:noAutofit/>
          </a:bodyPr>
          <a:lstStyle/>
          <a:p>
            <a:pPr algn="ctr">
              <a:lnSpc>
                <a:spcPct val="100000"/>
              </a:lnSpc>
            </a:pPr>
            <a:r>
              <a:rPr lang="es-ES" sz="3600" dirty="0" smtClean="0"/>
              <a:t>« </a:t>
            </a:r>
            <a:r>
              <a:rPr lang="es-ES" sz="3600" strike="noStrike" spc="-1" dirty="0" smtClean="0">
                <a:latin typeface="Century Gothic" pitchFamily="34" charset="0"/>
              </a:rPr>
              <a:t>Caminante no hay camino, </a:t>
            </a:r>
          </a:p>
          <a:p>
            <a:pPr algn="ctr">
              <a:lnSpc>
                <a:spcPct val="100000"/>
              </a:lnSpc>
            </a:pPr>
            <a:r>
              <a:rPr lang="es-ES" sz="3600" strike="noStrike" spc="-1" dirty="0" smtClean="0">
                <a:latin typeface="Century Gothic" pitchFamily="34" charset="0"/>
              </a:rPr>
              <a:t>se hace camino al andar.</a:t>
            </a:r>
            <a:r>
              <a:rPr lang="es-ES" sz="3600" dirty="0" smtClean="0"/>
              <a:t> »</a:t>
            </a:r>
            <a:endParaRPr lang="es-ES" sz="3600" strike="noStrike" spc="-1" dirty="0">
              <a:latin typeface="Century Gothic" pitchFamily="34" charset="0"/>
            </a:endParaRPr>
          </a:p>
        </p:txBody>
      </p:sp>
      <p:sp>
        <p:nvSpPr>
          <p:cNvPr id="208" name="TextShape 2"/>
          <p:cNvSpPr txBox="1"/>
          <p:nvPr/>
        </p:nvSpPr>
        <p:spPr>
          <a:xfrm>
            <a:off x="539552" y="2348880"/>
            <a:ext cx="7992888" cy="2080928"/>
          </a:xfrm>
          <a:prstGeom prst="rect">
            <a:avLst/>
          </a:prstGeom>
          <a:noFill/>
          <a:ln>
            <a:noFill/>
          </a:ln>
        </p:spPr>
        <p:txBody>
          <a:bodyPr>
            <a:normAutofit/>
          </a:bodyPr>
          <a:lstStyle/>
          <a:p>
            <a:pPr marL="343080" indent="-342720" algn="just">
              <a:lnSpc>
                <a:spcPct val="100000"/>
              </a:lnSpc>
              <a:spcBef>
                <a:spcPts val="360"/>
              </a:spcBef>
            </a:pPr>
            <a:endParaRPr lang="es-ES" sz="1800" b="0" strike="noStrike" spc="-1" dirty="0" smtClean="0">
              <a:solidFill>
                <a:srgbClr val="575756"/>
              </a:solidFill>
              <a:latin typeface="Roboto Condensed Light"/>
              <a:ea typeface="Roboto Condensed Light"/>
            </a:endParaRPr>
          </a:p>
        </p:txBody>
      </p:sp>
      <p:pic>
        <p:nvPicPr>
          <p:cNvPr id="209" name="3 Imagen"/>
          <p:cNvPicPr/>
          <p:nvPr/>
        </p:nvPicPr>
        <p:blipFill>
          <a:blip r:embed="rId3" cstate="print"/>
          <a:stretch/>
        </p:blipFill>
        <p:spPr>
          <a:xfrm>
            <a:off x="0" y="0"/>
            <a:ext cx="1785600" cy="892440"/>
          </a:xfrm>
          <a:prstGeom prst="rect">
            <a:avLst/>
          </a:prstGeom>
          <a:ln>
            <a:noFill/>
          </a:ln>
        </p:spPr>
      </p:pic>
      <p:sp>
        <p:nvSpPr>
          <p:cNvPr id="210" name="TextShape 3"/>
          <p:cNvSpPr txBox="1"/>
          <p:nvPr/>
        </p:nvSpPr>
        <p:spPr>
          <a:xfrm>
            <a:off x="8172360" y="6356520"/>
            <a:ext cx="514080" cy="364680"/>
          </a:xfrm>
          <a:prstGeom prst="rect">
            <a:avLst/>
          </a:prstGeom>
          <a:noFill/>
          <a:ln>
            <a:noFill/>
          </a:ln>
        </p:spPr>
        <p:txBody>
          <a:bodyPr anchor="ctr"/>
          <a:lstStyle/>
          <a:p>
            <a:pPr algn="r">
              <a:lnSpc>
                <a:spcPct val="100000"/>
              </a:lnSpc>
            </a:pPr>
            <a:fld id="{638311E9-4B67-4AFB-8A39-0A0FED626478}" type="slidenum">
              <a:rPr lang="es-ES" sz="1200" b="0" strike="noStrike" spc="-1">
                <a:solidFill>
                  <a:srgbClr val="8B8B8B"/>
                </a:solidFill>
                <a:latin typeface="Calibri"/>
              </a:rPr>
              <a:pPr algn="r">
                <a:lnSpc>
                  <a:spcPct val="100000"/>
                </a:lnSpc>
              </a:pPr>
              <a:t>38</a:t>
            </a:fld>
            <a:endParaRPr lang="es-ES" sz="1200" b="0" strike="noStrike" spc="-1">
              <a:latin typeface="Times New Roman"/>
            </a:endParaRPr>
          </a:p>
        </p:txBody>
      </p:sp>
      <p:sp>
        <p:nvSpPr>
          <p:cNvPr id="211" name="TextShape 4"/>
          <p:cNvSpPr txBox="1"/>
          <p:nvPr/>
        </p:nvSpPr>
        <p:spPr>
          <a:xfrm>
            <a:off x="457200" y="6356520"/>
            <a:ext cx="946080" cy="364680"/>
          </a:xfrm>
          <a:prstGeom prst="rect">
            <a:avLst/>
          </a:prstGeom>
          <a:noFill/>
          <a:ln>
            <a:noFill/>
          </a:ln>
        </p:spPr>
        <p:txBody>
          <a:bodyPr anchor="ctr"/>
          <a:lstStyle/>
          <a:p>
            <a:pPr>
              <a:lnSpc>
                <a:spcPct val="100000"/>
              </a:lnSpc>
            </a:pPr>
            <a:fld id="{238AE0BB-8530-4359-A91B-0A80EE992B12}" type="datetime1">
              <a:rPr lang="es-ES" sz="1200" b="0" strike="noStrike" spc="-1">
                <a:solidFill>
                  <a:srgbClr val="8B8B8B"/>
                </a:solidFill>
                <a:latin typeface="Calibri"/>
              </a:rPr>
              <a:pPr>
                <a:lnSpc>
                  <a:spcPct val="100000"/>
                </a:lnSpc>
              </a:pPr>
              <a:t>25/04/2019</a:t>
            </a:fld>
            <a:endParaRPr lang="es-ES" sz="1200" b="0" strike="noStrike" spc="-1" dirty="0">
              <a:latin typeface="Times New Roman"/>
            </a:endParaRPr>
          </a:p>
        </p:txBody>
      </p:sp>
      <p:sp>
        <p:nvSpPr>
          <p:cNvPr id="2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Futuro de la Transparencia</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TRANS MARCA 1.1-01 FT.png"/>
          <p:cNvPicPr>
            <a:picLocks noChangeAspect="1"/>
          </p:cNvPicPr>
          <p:nvPr/>
        </p:nvPicPr>
        <p:blipFill>
          <a:blip r:embed="rId3" cstate="print"/>
          <a:srcRect t="23944" b="23278"/>
          <a:stretch>
            <a:fillRect/>
          </a:stretch>
        </p:blipFill>
        <p:spPr>
          <a:xfrm>
            <a:off x="-324544" y="0"/>
            <a:ext cx="7703814" cy="1268760"/>
          </a:xfrm>
          <a:prstGeom prst="rect">
            <a:avLst/>
          </a:prstGeom>
        </p:spPr>
      </p:pic>
      <p:sp>
        <p:nvSpPr>
          <p:cNvPr id="2" name="1 Título"/>
          <p:cNvSpPr>
            <a:spLocks noGrp="1"/>
          </p:cNvSpPr>
          <p:nvPr>
            <p:ph type="ctrTitle"/>
          </p:nvPr>
        </p:nvSpPr>
        <p:spPr>
          <a:xfrm>
            <a:off x="683568" y="1772816"/>
            <a:ext cx="7772400" cy="1470025"/>
          </a:xfrm>
        </p:spPr>
        <p:txBody>
          <a:bodyPr>
            <a:normAutofit/>
          </a:bodyPr>
          <a:lstStyle/>
          <a:p>
            <a:r>
              <a:rPr lang="es-ES" sz="4800" cap="small" dirty="0">
                <a:solidFill>
                  <a:srgbClr val="575756"/>
                </a:solidFill>
                <a:latin typeface="Century Gothic" panose="020B0502020202020204" pitchFamily="34" charset="0"/>
              </a:rPr>
              <a:t>Gracias por su atención</a:t>
            </a:r>
          </a:p>
        </p:txBody>
      </p:sp>
      <p:sp>
        <p:nvSpPr>
          <p:cNvPr id="3" name="2 Subtítulo"/>
          <p:cNvSpPr>
            <a:spLocks noGrp="1"/>
          </p:cNvSpPr>
          <p:nvPr>
            <p:ph type="subTitle" idx="1"/>
          </p:nvPr>
        </p:nvSpPr>
        <p:spPr>
          <a:xfrm>
            <a:off x="1691680" y="5589240"/>
            <a:ext cx="7308304" cy="360040"/>
          </a:xfrm>
        </p:spPr>
        <p:txBody>
          <a:bodyPr>
            <a:noAutofit/>
          </a:bodyPr>
          <a:lstStyle/>
          <a:p>
            <a:pPr algn="r"/>
            <a:r>
              <a:rPr lang="es-ES" sz="1800" dirty="0">
                <a:latin typeface="Arial Narrow" panose="020B0606020202030204" pitchFamily="34" charset="0"/>
                <a:ea typeface="Roboto Condensed Light" pitchFamily="2" charset="0"/>
                <a:cs typeface="Roboto Condensed Light" pitchFamily="2" charset="0"/>
              </a:rPr>
              <a:t>Comisionado de Transparencia y Acceso a la Información Pública de Canarias</a:t>
            </a:r>
          </a:p>
          <a:p>
            <a:pPr algn="r"/>
            <a:endParaRPr lang="es-ES" sz="1800" dirty="0"/>
          </a:p>
        </p:txBody>
      </p:sp>
      <p:sp>
        <p:nvSpPr>
          <p:cNvPr id="5" name="4 Rectángulo"/>
          <p:cNvSpPr/>
          <p:nvPr/>
        </p:nvSpPr>
        <p:spPr>
          <a:xfrm>
            <a:off x="0" y="6021288"/>
            <a:ext cx="9144000" cy="836712"/>
          </a:xfrm>
          <a:prstGeom prst="rect">
            <a:avLst/>
          </a:prstGeom>
          <a:solidFill>
            <a:srgbClr val="DBA817"/>
          </a:solidFill>
          <a:ln>
            <a:solidFill>
              <a:srgbClr val="DBA8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7" name="Picture 3" descr="C:\Users\ncastillo\Downloads\email.png"/>
          <p:cNvPicPr>
            <a:picLocks noChangeAspect="1" noChangeArrowheads="1"/>
          </p:cNvPicPr>
          <p:nvPr/>
        </p:nvPicPr>
        <p:blipFill>
          <a:blip r:embed="rId4" cstate="print"/>
          <a:srcRect/>
          <a:stretch>
            <a:fillRect/>
          </a:stretch>
        </p:blipFill>
        <p:spPr bwMode="auto">
          <a:xfrm>
            <a:off x="539552" y="3789040"/>
            <a:ext cx="292481" cy="292481"/>
          </a:xfrm>
          <a:prstGeom prst="rect">
            <a:avLst/>
          </a:prstGeom>
          <a:noFill/>
        </p:spPr>
      </p:pic>
      <p:pic>
        <p:nvPicPr>
          <p:cNvPr id="1028" name="Picture 4" descr="C:\Users\ncastillo\Downloads\twitter.png"/>
          <p:cNvPicPr>
            <a:picLocks noChangeAspect="1" noChangeArrowheads="1"/>
          </p:cNvPicPr>
          <p:nvPr/>
        </p:nvPicPr>
        <p:blipFill>
          <a:blip r:embed="rId5" cstate="print"/>
          <a:srcRect/>
          <a:stretch>
            <a:fillRect/>
          </a:stretch>
        </p:blipFill>
        <p:spPr bwMode="auto">
          <a:xfrm>
            <a:off x="539552" y="4725144"/>
            <a:ext cx="288032" cy="288032"/>
          </a:xfrm>
          <a:prstGeom prst="rect">
            <a:avLst/>
          </a:prstGeom>
          <a:noFill/>
        </p:spPr>
      </p:pic>
      <p:pic>
        <p:nvPicPr>
          <p:cNvPr id="1029" name="Picture 5" descr="C:\Users\ncastillo\Downloads\domain-registration.png"/>
          <p:cNvPicPr>
            <a:picLocks noChangeAspect="1" noChangeArrowheads="1"/>
          </p:cNvPicPr>
          <p:nvPr/>
        </p:nvPicPr>
        <p:blipFill>
          <a:blip r:embed="rId6" cstate="print"/>
          <a:srcRect/>
          <a:stretch>
            <a:fillRect/>
          </a:stretch>
        </p:blipFill>
        <p:spPr bwMode="auto">
          <a:xfrm>
            <a:off x="539552" y="4293096"/>
            <a:ext cx="288032" cy="288032"/>
          </a:xfrm>
          <a:prstGeom prst="rect">
            <a:avLst/>
          </a:prstGeom>
          <a:noFill/>
        </p:spPr>
      </p:pic>
      <p:sp>
        <p:nvSpPr>
          <p:cNvPr id="10" name="9 CuadroTexto"/>
          <p:cNvSpPr txBox="1"/>
          <p:nvPr/>
        </p:nvSpPr>
        <p:spPr>
          <a:xfrm>
            <a:off x="827584" y="3645024"/>
            <a:ext cx="7200800" cy="1420325"/>
          </a:xfrm>
          <a:prstGeom prst="rect">
            <a:avLst/>
          </a:prstGeom>
          <a:noFill/>
        </p:spPr>
        <p:txBody>
          <a:bodyPr wrap="square" rtlCol="0">
            <a:spAutoFit/>
          </a:bodyPr>
          <a:lstStyle/>
          <a:p>
            <a:pPr lvl="0">
              <a:lnSpc>
                <a:spcPct val="150000"/>
              </a:lnSpc>
              <a:defRPr/>
            </a:pPr>
            <a:r>
              <a:rPr lang="es-ES" sz="2000" b="1" dirty="0">
                <a:solidFill>
                  <a:srgbClr val="DBA817"/>
                </a:solidFill>
                <a:latin typeface="Century Gothic" panose="020B0502020202020204" pitchFamily="34" charset="0"/>
                <a:ea typeface="Roboto Condensed Light" pitchFamily="2" charset="0"/>
                <a:cs typeface="Roboto Condensed Light" pitchFamily="2" charset="0"/>
                <a:hlinkClick r:id="rId7"/>
              </a:rPr>
              <a:t>comisionadotransparencia@transparenciacanarias.org</a:t>
            </a:r>
            <a:endParaRPr lang="es-ES" sz="2000" b="1" dirty="0">
              <a:solidFill>
                <a:srgbClr val="DBA817"/>
              </a:solidFill>
              <a:latin typeface="Century Gothic" panose="020B0502020202020204" pitchFamily="34" charset="0"/>
              <a:ea typeface="Roboto Condensed Light" pitchFamily="2" charset="0"/>
              <a:cs typeface="Roboto Condensed Light" pitchFamily="2" charset="0"/>
            </a:endParaRPr>
          </a:p>
          <a:p>
            <a:pPr lvl="0">
              <a:lnSpc>
                <a:spcPct val="150000"/>
              </a:lnSpc>
            </a:pPr>
            <a:r>
              <a:rPr lang="es-ES" sz="2000" b="1" dirty="0">
                <a:solidFill>
                  <a:srgbClr val="DBA817"/>
                </a:solidFill>
                <a:latin typeface="Century Gothic" panose="020B0502020202020204" pitchFamily="34" charset="0"/>
                <a:ea typeface="Roboto Condensed Light" pitchFamily="2" charset="0"/>
                <a:cs typeface="Roboto Condensed Light" pitchFamily="2" charset="0"/>
                <a:hlinkClick r:id="rId8"/>
              </a:rPr>
              <a:t>http://transparenciacanarias.org/</a:t>
            </a:r>
            <a:endParaRPr lang="es-ES" sz="2000" b="1" dirty="0">
              <a:solidFill>
                <a:srgbClr val="DBA817"/>
              </a:solidFill>
              <a:latin typeface="Century Gothic" panose="020B0502020202020204" pitchFamily="34" charset="0"/>
              <a:ea typeface="Roboto Condensed Light" pitchFamily="2" charset="0"/>
              <a:cs typeface="Roboto Condensed Light" pitchFamily="2" charset="0"/>
            </a:endParaRPr>
          </a:p>
          <a:p>
            <a:pPr lvl="0">
              <a:lnSpc>
                <a:spcPct val="150000"/>
              </a:lnSpc>
            </a:pPr>
            <a:r>
              <a:rPr lang="es-ES" sz="2000" b="1" dirty="0">
                <a:solidFill>
                  <a:srgbClr val="DBA817"/>
                </a:solidFill>
                <a:latin typeface="Century Gothic" panose="020B0502020202020204" pitchFamily="34" charset="0"/>
                <a:ea typeface="Roboto Condensed Light" pitchFamily="2" charset="0"/>
                <a:cs typeface="Roboto Condensed Light" pitchFamily="2" charset="0"/>
                <a:hlinkClick r:id="rId9"/>
              </a:rPr>
              <a:t>@</a:t>
            </a:r>
            <a:r>
              <a:rPr lang="es-ES" sz="2000" b="1" dirty="0" err="1">
                <a:solidFill>
                  <a:srgbClr val="DBA817"/>
                </a:solidFill>
                <a:latin typeface="Century Gothic" panose="020B0502020202020204" pitchFamily="34" charset="0"/>
                <a:ea typeface="Roboto Condensed Light" pitchFamily="2" charset="0"/>
                <a:cs typeface="Roboto Condensed Light" pitchFamily="2" charset="0"/>
                <a:hlinkClick r:id="rId9"/>
              </a:rPr>
              <a:t>ComisionadoTC</a:t>
            </a:r>
            <a:endParaRPr lang="es-ES" sz="2000" b="1" dirty="0">
              <a:solidFill>
                <a:srgbClr val="DBA817"/>
              </a:solidFill>
              <a:latin typeface="Century Gothic" panose="020B0502020202020204" pitchFamily="34" charset="0"/>
              <a:ea typeface="Roboto Condensed Light" pitchFamily="2" charset="0"/>
              <a:cs typeface="Roboto Condensed Light"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7 Marcador de contenido" descr="CTRANS MARCA 2.1-01 FT.png"/>
          <p:cNvPicPr>
            <a:picLocks noChangeAspect="1"/>
          </p:cNvPicPr>
          <p:nvPr/>
        </p:nvPicPr>
        <p:blipFill>
          <a:blip r:embed="rId3" cstate="print"/>
          <a:srcRect l="10790" t="27009" r="9533" b="24375"/>
          <a:stretch>
            <a:fillRect/>
          </a:stretch>
        </p:blipFill>
        <p:spPr>
          <a:xfrm>
            <a:off x="107504" y="116632"/>
            <a:ext cx="1907704" cy="582011"/>
          </a:xfrm>
          <a:prstGeom prst="rect">
            <a:avLst/>
          </a:prstGeom>
        </p:spPr>
      </p:pic>
      <p:sp>
        <p:nvSpPr>
          <p:cNvPr id="4" name="3 Marcador de fecha"/>
          <p:cNvSpPr>
            <a:spLocks noGrp="1"/>
          </p:cNvSpPr>
          <p:nvPr>
            <p:ph type="dt" sz="half" idx="10"/>
          </p:nvPr>
        </p:nvSpPr>
        <p:spPr>
          <a:xfrm>
            <a:off x="395536" y="6309320"/>
            <a:ext cx="2133600" cy="365125"/>
          </a:xfrm>
        </p:spPr>
        <p:txBody>
          <a:bodyPr/>
          <a:lstStyle/>
          <a:p>
            <a:fld id="{238AE0BB-8530-4359-A91B-0A80EE992B12}" type="datetime1">
              <a:rPr lang="es-ES" spc="-1" smtClean="0">
                <a:solidFill>
                  <a:srgbClr val="8B8B8B"/>
                </a:solidFill>
              </a:rPr>
              <a:pPr/>
              <a:t>25/04/2019</a:t>
            </a:fld>
            <a:endParaRPr lang="es-ES" dirty="0">
              <a:latin typeface="Arial Narrow" panose="020B0606020202030204" pitchFamily="34" charset="0"/>
              <a:ea typeface="Roboto Condensed Light" pitchFamily="2" charset="0"/>
              <a:cs typeface="Roboto Condensed Light" pitchFamily="2" charset="0"/>
            </a:endParaRPr>
          </a:p>
        </p:txBody>
      </p:sp>
      <p:sp>
        <p:nvSpPr>
          <p:cNvPr id="6" name="5 Marcador de número de diapositiva"/>
          <p:cNvSpPr>
            <a:spLocks noGrp="1"/>
          </p:cNvSpPr>
          <p:nvPr>
            <p:ph type="sldNum" sz="quarter" idx="12"/>
          </p:nvPr>
        </p:nvSpPr>
        <p:spPr/>
        <p:txBody>
          <a:bodyPr/>
          <a:lstStyle/>
          <a:p>
            <a:fld id="{95B46CB8-F666-4A4F-B1CB-C1C638167313}" type="slidenum">
              <a:rPr lang="es-ES" smtClean="0">
                <a:latin typeface="Roboto Condensed Light" pitchFamily="2" charset="0"/>
                <a:ea typeface="Roboto Condensed Light" pitchFamily="2" charset="0"/>
                <a:cs typeface="Roboto Condensed Light" pitchFamily="2" charset="0"/>
              </a:rPr>
              <a:pPr/>
              <a:t>4</a:t>
            </a:fld>
            <a:endParaRPr lang="es-ES" dirty="0">
              <a:latin typeface="Roboto Condensed Light" pitchFamily="2" charset="0"/>
              <a:ea typeface="Roboto Condensed Light" pitchFamily="2" charset="0"/>
              <a:cs typeface="Roboto Condensed Light" pitchFamily="2" charset="0"/>
            </a:endParaRPr>
          </a:p>
        </p:txBody>
      </p:sp>
      <p:sp>
        <p:nvSpPr>
          <p:cNvPr id="10" name="1 Título">
            <a:extLst>
              <a:ext uri="{FF2B5EF4-FFF2-40B4-BE49-F238E27FC236}">
                <a16:creationId xmlns="" xmlns:a16="http://schemas.microsoft.com/office/drawing/2014/main" id="{59671268-832F-48F7-BE58-F37C2A4FBBDB}"/>
              </a:ext>
            </a:extLst>
          </p:cNvPr>
          <p:cNvSpPr>
            <a:spLocks noGrp="1"/>
          </p:cNvSpPr>
          <p:nvPr>
            <p:ph type="title"/>
          </p:nvPr>
        </p:nvSpPr>
        <p:spPr>
          <a:xfrm>
            <a:off x="5143504" y="0"/>
            <a:ext cx="4000496" cy="1000108"/>
          </a:xfrm>
        </p:spPr>
        <p:txBody>
          <a:bodyPr>
            <a:noAutofit/>
          </a:bodyPr>
          <a:lstStyle/>
          <a:p>
            <a:r>
              <a:rPr lang="es-ES" sz="2200" dirty="0" smtClean="0">
                <a:latin typeface="Century Gothic" panose="020B0502020202020204" pitchFamily="34" charset="0"/>
                <a:ea typeface="Roboto Condensed Light" pitchFamily="2" charset="0"/>
                <a:cs typeface="Roboto Condensed Light" pitchFamily="2" charset="0"/>
              </a:rPr>
              <a:t>Artículo 3.1 de la</a:t>
            </a:r>
            <a:br>
              <a:rPr lang="es-ES" sz="2200" dirty="0" smtClean="0">
                <a:latin typeface="Century Gothic" panose="020B0502020202020204" pitchFamily="34" charset="0"/>
                <a:ea typeface="Roboto Condensed Light" pitchFamily="2" charset="0"/>
                <a:cs typeface="Roboto Condensed Light" pitchFamily="2" charset="0"/>
              </a:rPr>
            </a:br>
            <a:r>
              <a:rPr lang="es-ES" sz="2200" dirty="0" smtClean="0">
                <a:latin typeface="Century Gothic" panose="020B0502020202020204" pitchFamily="34" charset="0"/>
                <a:ea typeface="Roboto Condensed Light" pitchFamily="2" charset="0"/>
                <a:cs typeface="Roboto Condensed Light" pitchFamily="2" charset="0"/>
              </a:rPr>
              <a:t> Ley 12/2014</a:t>
            </a:r>
            <a:endParaRPr lang="es-ES" sz="2200" dirty="0">
              <a:latin typeface="Century Gothic" panose="020B0502020202020204" pitchFamily="34" charset="0"/>
              <a:ea typeface="Roboto Condensed Light" pitchFamily="2" charset="0"/>
              <a:cs typeface="Roboto Condensed Light" pitchFamily="2" charset="0"/>
            </a:endParaRPr>
          </a:p>
        </p:txBody>
      </p:sp>
      <p:graphicFrame>
        <p:nvGraphicFramePr>
          <p:cNvPr id="9" name="8 Diagrama"/>
          <p:cNvGraphicFramePr/>
          <p:nvPr/>
        </p:nvGraphicFramePr>
        <p:xfrm>
          <a:off x="571472" y="142852"/>
          <a:ext cx="8072494" cy="621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4 Marcador de pie de página"/>
          <p:cNvSpPr>
            <a:spLocks noGrp="1"/>
          </p:cNvSpPr>
          <p:nvPr>
            <p:ph type="ftr" sz="quarter" idx="11"/>
          </p:nvPr>
        </p:nvSpPr>
        <p:spPr>
          <a:xfrm>
            <a:off x="1835696" y="6492875"/>
            <a:ext cx="5760640" cy="365125"/>
          </a:xfrm>
        </p:spPr>
        <p:txBody>
          <a:bodyPr/>
          <a:lstStyle/>
          <a:p>
            <a:r>
              <a:rPr lang="es-ES" dirty="0" smtClean="0">
                <a:latin typeface="Century Gothic" pitchFamily="34" charset="0"/>
              </a:rPr>
              <a:t>Sujetos obligados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7 Marcador de contenido" descr="CTRANS MARCA 2.1-01 FT.png"/>
          <p:cNvPicPr>
            <a:picLocks noChangeAspect="1"/>
          </p:cNvPicPr>
          <p:nvPr/>
        </p:nvPicPr>
        <p:blipFill>
          <a:blip r:embed="rId3" cstate="print"/>
          <a:srcRect l="10790" t="27009" r="9533" b="24375"/>
          <a:stretch>
            <a:fillRect/>
          </a:stretch>
        </p:blipFill>
        <p:spPr>
          <a:xfrm>
            <a:off x="107504" y="116632"/>
            <a:ext cx="1907704" cy="582011"/>
          </a:xfrm>
          <a:prstGeom prst="rect">
            <a:avLst/>
          </a:prstGeom>
        </p:spPr>
      </p:pic>
      <p:sp>
        <p:nvSpPr>
          <p:cNvPr id="4" name="3 Marcador de fecha"/>
          <p:cNvSpPr>
            <a:spLocks noGrp="1"/>
          </p:cNvSpPr>
          <p:nvPr>
            <p:ph type="dt" sz="half" idx="10"/>
          </p:nvPr>
        </p:nvSpPr>
        <p:spPr>
          <a:xfrm>
            <a:off x="395536" y="6309320"/>
            <a:ext cx="2133600" cy="365125"/>
          </a:xfrm>
        </p:spPr>
        <p:txBody>
          <a:bodyPr/>
          <a:lstStyle/>
          <a:p>
            <a:fld id="{238AE0BB-8530-4359-A91B-0A80EE992B12}" type="datetime1">
              <a:rPr lang="es-ES" spc="-1" smtClean="0">
                <a:solidFill>
                  <a:srgbClr val="8B8B8B"/>
                </a:solidFill>
              </a:rPr>
              <a:pPr/>
              <a:t>25/04/2019</a:t>
            </a:fld>
            <a:endParaRPr lang="es-ES" dirty="0">
              <a:latin typeface="Arial Narrow" panose="020B0606020202030204" pitchFamily="34" charset="0"/>
              <a:ea typeface="Roboto Condensed Light" pitchFamily="2" charset="0"/>
              <a:cs typeface="Roboto Condensed Light" pitchFamily="2" charset="0"/>
            </a:endParaRPr>
          </a:p>
        </p:txBody>
      </p:sp>
      <p:sp>
        <p:nvSpPr>
          <p:cNvPr id="6" name="5 Marcador de número de diapositiva"/>
          <p:cNvSpPr>
            <a:spLocks noGrp="1"/>
          </p:cNvSpPr>
          <p:nvPr>
            <p:ph type="sldNum" sz="quarter" idx="12"/>
          </p:nvPr>
        </p:nvSpPr>
        <p:spPr/>
        <p:txBody>
          <a:bodyPr/>
          <a:lstStyle/>
          <a:p>
            <a:fld id="{95B46CB8-F666-4A4F-B1CB-C1C638167313}" type="slidenum">
              <a:rPr lang="es-ES" smtClean="0">
                <a:latin typeface="Roboto Condensed Light" pitchFamily="2" charset="0"/>
                <a:ea typeface="Roboto Condensed Light" pitchFamily="2" charset="0"/>
                <a:cs typeface="Roboto Condensed Light" pitchFamily="2" charset="0"/>
              </a:rPr>
              <a:pPr/>
              <a:t>5</a:t>
            </a:fld>
            <a:endParaRPr lang="es-ES" dirty="0">
              <a:latin typeface="Roboto Condensed Light" pitchFamily="2" charset="0"/>
              <a:ea typeface="Roboto Condensed Light" pitchFamily="2" charset="0"/>
              <a:cs typeface="Roboto Condensed Light" pitchFamily="2" charset="0"/>
            </a:endParaRPr>
          </a:p>
        </p:txBody>
      </p:sp>
      <p:sp>
        <p:nvSpPr>
          <p:cNvPr id="10" name="1 Título">
            <a:extLst>
              <a:ext uri="{FF2B5EF4-FFF2-40B4-BE49-F238E27FC236}">
                <a16:creationId xmlns="" xmlns:a16="http://schemas.microsoft.com/office/drawing/2014/main" id="{59671268-832F-48F7-BE58-F37C2A4FBBDB}"/>
              </a:ext>
            </a:extLst>
          </p:cNvPr>
          <p:cNvSpPr>
            <a:spLocks noGrp="1"/>
          </p:cNvSpPr>
          <p:nvPr>
            <p:ph type="title"/>
          </p:nvPr>
        </p:nvSpPr>
        <p:spPr>
          <a:xfrm>
            <a:off x="467544" y="2564904"/>
            <a:ext cx="8104984" cy="2009384"/>
          </a:xfrm>
        </p:spPr>
        <p:txBody>
          <a:bodyPr>
            <a:noAutofit/>
          </a:bodyPr>
          <a:lstStyle/>
          <a:p>
            <a:r>
              <a:rPr lang="es-ES" sz="2800" dirty="0" smtClean="0"/>
              <a:t>« </a:t>
            </a:r>
            <a:r>
              <a:rPr lang="es-ES" sz="2800" dirty="0" smtClean="0">
                <a:latin typeface="Century Gothic" pitchFamily="34" charset="0"/>
              </a:rPr>
              <a:t>Lo que no se define no se puede medir. </a:t>
            </a:r>
            <a:br>
              <a:rPr lang="es-ES" sz="2800" dirty="0" smtClean="0">
                <a:latin typeface="Century Gothic" pitchFamily="34" charset="0"/>
              </a:rPr>
            </a:br>
            <a:r>
              <a:rPr lang="es-ES" sz="2800" dirty="0" smtClean="0">
                <a:latin typeface="Century Gothic" pitchFamily="34" charset="0"/>
              </a:rPr>
              <a:t>Lo que no se mide no se puede mejorar. </a:t>
            </a:r>
            <a:br>
              <a:rPr lang="es-ES" sz="2800" dirty="0" smtClean="0">
                <a:latin typeface="Century Gothic" pitchFamily="34" charset="0"/>
              </a:rPr>
            </a:br>
            <a:r>
              <a:rPr lang="es-ES" sz="2800" dirty="0" smtClean="0">
                <a:latin typeface="Century Gothic" pitchFamily="34" charset="0"/>
              </a:rPr>
              <a:t>Lo que no se mejora se degrada siempre.</a:t>
            </a:r>
            <a:r>
              <a:rPr lang="es-ES" sz="2800" dirty="0" smtClean="0"/>
              <a:t> »</a:t>
            </a:r>
            <a:r>
              <a:rPr lang="es-ES" sz="3000" dirty="0" smtClean="0"/>
              <a:t/>
            </a:r>
            <a:br>
              <a:rPr lang="es-ES" sz="3000" dirty="0" smtClean="0"/>
            </a:br>
            <a:r>
              <a:rPr lang="es-ES" sz="3000" dirty="0" smtClean="0"/>
              <a:t/>
            </a:r>
            <a:br>
              <a:rPr lang="es-ES" sz="3000" dirty="0" smtClean="0"/>
            </a:br>
            <a:endParaRPr lang="es-ES" sz="3000" dirty="0">
              <a:latin typeface="Century Gothic" pitchFamily="34" charset="0"/>
              <a:ea typeface="Roboto Condensed Light" pitchFamily="2" charset="0"/>
              <a:cs typeface="Roboto Condensed Light" pitchFamily="2" charset="0"/>
            </a:endParaRPr>
          </a:p>
        </p:txBody>
      </p:sp>
      <p:sp>
        <p:nvSpPr>
          <p:cNvPr id="8" name="7 CuadroTexto"/>
          <p:cNvSpPr txBox="1"/>
          <p:nvPr/>
        </p:nvSpPr>
        <p:spPr>
          <a:xfrm>
            <a:off x="5220072" y="3789040"/>
            <a:ext cx="3050835" cy="400110"/>
          </a:xfrm>
          <a:prstGeom prst="rect">
            <a:avLst/>
          </a:prstGeom>
          <a:noFill/>
        </p:spPr>
        <p:txBody>
          <a:bodyPr wrap="none" rtlCol="0">
            <a:spAutoFit/>
          </a:bodyPr>
          <a:lstStyle/>
          <a:p>
            <a:pPr algn="r"/>
            <a:r>
              <a:rPr lang="es-ES" sz="2000" b="1" dirty="0" smtClean="0">
                <a:latin typeface="Century Gothic" pitchFamily="34" charset="0"/>
              </a:rPr>
              <a:t>William </a:t>
            </a:r>
            <a:r>
              <a:rPr lang="es-ES" sz="2000" b="1" dirty="0" err="1" smtClean="0">
                <a:latin typeface="Century Gothic" pitchFamily="34" charset="0"/>
              </a:rPr>
              <a:t>Thomson</a:t>
            </a:r>
            <a:r>
              <a:rPr lang="es-ES" sz="2000" b="1" dirty="0" smtClean="0">
                <a:latin typeface="Century Gothic" pitchFamily="34" charset="0"/>
              </a:rPr>
              <a:t> Kelvin</a:t>
            </a:r>
            <a:endParaRPr lang="es-ES" sz="2000" b="1" dirty="0">
              <a:latin typeface="Century Gothi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1727176" y="0"/>
            <a:ext cx="7416824" cy="1273504"/>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Mapas de Obligaciones </a:t>
            </a:r>
            <a:r>
              <a:rPr lang="es-ES" sz="2200" strike="noStrike" spc="-1" dirty="0">
                <a:latin typeface="Century Gothic" pitchFamily="34" charset="0"/>
              </a:rPr>
              <a:t>de publicidad </a:t>
            </a:r>
            <a:r>
              <a:rPr lang="es-ES" sz="2200" strike="noStrike" spc="-1" dirty="0" smtClean="0">
                <a:latin typeface="Century Gothic" pitchFamily="34" charset="0"/>
              </a:rPr>
              <a:t>activa (I)</a:t>
            </a:r>
            <a:endParaRPr lang="es-ES" sz="2200" strike="noStrike" spc="-1" dirty="0">
              <a:latin typeface="Century Gothic" pitchFamily="34" charset="0"/>
            </a:endParaRPr>
          </a:p>
        </p:txBody>
      </p:sp>
      <p:pic>
        <p:nvPicPr>
          <p:cNvPr id="194" name="3 Imagen"/>
          <p:cNvPicPr/>
          <p:nvPr/>
        </p:nvPicPr>
        <p:blipFill>
          <a:blip r:embed="rId3" cstate="print"/>
          <a:stretch/>
        </p:blipFill>
        <p:spPr>
          <a:xfrm>
            <a:off x="0" y="0"/>
            <a:ext cx="1785600" cy="892440"/>
          </a:xfrm>
          <a:prstGeom prst="rect">
            <a:avLst/>
          </a:prstGeom>
          <a:ln>
            <a:noFill/>
          </a:ln>
        </p:spPr>
      </p:pic>
      <p:sp>
        <p:nvSpPr>
          <p:cNvPr id="195" name="TextShape 2"/>
          <p:cNvSpPr txBox="1"/>
          <p:nvPr/>
        </p:nvSpPr>
        <p:spPr>
          <a:xfrm>
            <a:off x="8172360" y="6356520"/>
            <a:ext cx="514080" cy="364680"/>
          </a:xfrm>
          <a:prstGeom prst="rect">
            <a:avLst/>
          </a:prstGeom>
          <a:noFill/>
          <a:ln>
            <a:noFill/>
          </a:ln>
        </p:spPr>
        <p:txBody>
          <a:bodyPr anchor="ctr"/>
          <a:lstStyle/>
          <a:p>
            <a:pPr algn="r">
              <a:lnSpc>
                <a:spcPct val="100000"/>
              </a:lnSpc>
            </a:pPr>
            <a:fld id="{CC8A3A1A-29BF-4E12-9B7A-7D5DD88520FF}" type="slidenum">
              <a:rPr lang="es-ES" sz="1200" b="0" strike="noStrike" spc="-1">
                <a:solidFill>
                  <a:srgbClr val="8B8B8B"/>
                </a:solidFill>
                <a:latin typeface="Calibri"/>
              </a:rPr>
              <a:pPr algn="r">
                <a:lnSpc>
                  <a:spcPct val="100000"/>
                </a:lnSpc>
              </a:pPr>
              <a:t>6</a:t>
            </a:fld>
            <a:endParaRPr lang="es-ES" sz="1200" b="0" strike="noStrike" spc="-1" dirty="0">
              <a:latin typeface="Times New Roman"/>
            </a:endParaRPr>
          </a:p>
        </p:txBody>
      </p:sp>
      <p:sp>
        <p:nvSpPr>
          <p:cNvPr id="196" name="TextShape 3"/>
          <p:cNvSpPr txBox="1"/>
          <p:nvPr/>
        </p:nvSpPr>
        <p:spPr>
          <a:xfrm>
            <a:off x="457200" y="6356520"/>
            <a:ext cx="946080" cy="364680"/>
          </a:xfrm>
          <a:prstGeom prst="rect">
            <a:avLst/>
          </a:prstGeom>
          <a:noFill/>
          <a:ln>
            <a:noFill/>
          </a:ln>
        </p:spPr>
        <p:txBody>
          <a:bodyPr anchor="ctr"/>
          <a:lstStyle/>
          <a:p>
            <a:pPr>
              <a:lnSpc>
                <a:spcPct val="100000"/>
              </a:lnSpc>
            </a:pPr>
            <a:fld id="{595BB4AB-BDF3-43D8-8307-18E5A7A23146}"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graphicFrame>
        <p:nvGraphicFramePr>
          <p:cNvPr id="11" name="10 Tabla"/>
          <p:cNvGraphicFramePr>
            <a:graphicFrameLocks noGrp="1"/>
          </p:cNvGraphicFramePr>
          <p:nvPr/>
        </p:nvGraphicFramePr>
        <p:xfrm>
          <a:off x="323522" y="1340770"/>
          <a:ext cx="8518294" cy="4590488"/>
        </p:xfrm>
        <a:graphic>
          <a:graphicData uri="http://schemas.openxmlformats.org/drawingml/2006/table">
            <a:tbl>
              <a:tblPr/>
              <a:tblGrid>
                <a:gridCol w="1636874"/>
                <a:gridCol w="362180"/>
                <a:gridCol w="362180"/>
                <a:gridCol w="362180"/>
                <a:gridCol w="362180"/>
                <a:gridCol w="362180"/>
                <a:gridCol w="362180"/>
                <a:gridCol w="362180"/>
                <a:gridCol w="362180"/>
                <a:gridCol w="362180"/>
                <a:gridCol w="362180"/>
                <a:gridCol w="362180"/>
                <a:gridCol w="362180"/>
                <a:gridCol w="362180"/>
                <a:gridCol w="362180"/>
                <a:gridCol w="362180"/>
                <a:gridCol w="362180"/>
                <a:gridCol w="362180"/>
                <a:gridCol w="362180"/>
                <a:gridCol w="362180"/>
              </a:tblGrid>
              <a:tr h="2880318">
                <a:tc>
                  <a:txBody>
                    <a:bodyPr/>
                    <a:lstStyle/>
                    <a:p>
                      <a:pPr algn="ctr" fontAlgn="ctr"/>
                      <a:r>
                        <a:rPr lang="es-ES" sz="1400" b="1" i="0" u="none" strike="noStrike" dirty="0">
                          <a:solidFill>
                            <a:schemeClr val="bg1"/>
                          </a:solidFill>
                          <a:latin typeface="Calibri"/>
                        </a:rPr>
                        <a:t>Tipo de información</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Institucional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Organizativa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Personal de libre nombramiento</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Empleo en el sector público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Retribuciones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Normativa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Servicios y procedimientos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Económico-financiera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Patrimonio</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Planes y programas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Obras públicas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Contratos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Convenios y encomiendas de gestión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Concesiones de servicios públicos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Ayudas y subvenciones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Ordenación del territorio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Estadística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Derecho de acceso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Total general</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r>
              <a:tr h="426234">
                <a:tc>
                  <a:txBody>
                    <a:bodyPr/>
                    <a:lstStyle/>
                    <a:p>
                      <a:pPr algn="l" fontAlgn="ctr"/>
                      <a:r>
                        <a:rPr lang="es-ES" sz="1400" b="1" i="0" u="none" strike="noStrike" dirty="0">
                          <a:solidFill>
                            <a:srgbClr val="000000"/>
                          </a:solidFill>
                          <a:latin typeface="Calibri"/>
                        </a:rPr>
                        <a:t> Comunidad Autónoma</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9</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20</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4</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latin typeface="Calibri"/>
                        </a:rPr>
                        <a:t>165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234">
                <a:tc>
                  <a:txBody>
                    <a:bodyPr/>
                    <a:lstStyle/>
                    <a:p>
                      <a:pPr algn="l" fontAlgn="ctr"/>
                      <a:r>
                        <a:rPr lang="es-ES" sz="1400" b="1" i="0" u="none" strike="noStrike" dirty="0">
                          <a:solidFill>
                            <a:srgbClr val="000000"/>
                          </a:solidFill>
                          <a:latin typeface="Calibri"/>
                        </a:rPr>
                        <a:t> Cabildos</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9</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21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latin typeface="Calibri"/>
                        </a:rPr>
                        <a:t>153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234">
                <a:tc>
                  <a:txBody>
                    <a:bodyPr/>
                    <a:lstStyle/>
                    <a:p>
                      <a:pPr algn="l" fontAlgn="ctr"/>
                      <a:r>
                        <a:rPr lang="es-ES" sz="1400" b="1" i="0" u="none" strike="noStrike" dirty="0">
                          <a:solidFill>
                            <a:srgbClr val="000000"/>
                          </a:solidFill>
                          <a:latin typeface="Calibri"/>
                        </a:rPr>
                        <a:t> Ayuntamientos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9</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a:solidFill>
                            <a:srgbClr val="000000"/>
                          </a:solidFill>
                          <a:latin typeface="Calibri"/>
                        </a:rPr>
                        <a:t>153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6234">
                <a:tc>
                  <a:txBody>
                    <a:bodyPr/>
                    <a:lstStyle/>
                    <a:p>
                      <a:pPr algn="l" fontAlgn="ctr"/>
                      <a:r>
                        <a:rPr lang="es-ES" sz="1400" b="1" i="0" u="none" strike="noStrike" dirty="0">
                          <a:solidFill>
                            <a:srgbClr val="000000"/>
                          </a:solidFill>
                          <a:latin typeface="Calibri"/>
                        </a:rPr>
                        <a:t> Universidades</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11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9</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19</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4</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latin typeface="Calibri"/>
                        </a:rPr>
                        <a:t>136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2"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Mapa de obligaciones</a:t>
            </a: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1727176" y="0"/>
            <a:ext cx="7416824" cy="1273504"/>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Mapas de Obligaciones </a:t>
            </a:r>
            <a:r>
              <a:rPr lang="es-ES" sz="2200" strike="noStrike" spc="-1" dirty="0">
                <a:latin typeface="Century Gothic" pitchFamily="34" charset="0"/>
              </a:rPr>
              <a:t>de publicidad </a:t>
            </a:r>
            <a:r>
              <a:rPr lang="es-ES" sz="2200" strike="noStrike" spc="-1" dirty="0" smtClean="0">
                <a:latin typeface="Century Gothic" pitchFamily="34" charset="0"/>
              </a:rPr>
              <a:t>activa (II)</a:t>
            </a:r>
            <a:endParaRPr lang="es-ES" sz="2200" strike="noStrike" spc="-1" dirty="0">
              <a:latin typeface="Century Gothic" pitchFamily="34" charset="0"/>
            </a:endParaRPr>
          </a:p>
        </p:txBody>
      </p:sp>
      <p:pic>
        <p:nvPicPr>
          <p:cNvPr id="194" name="3 Imagen"/>
          <p:cNvPicPr/>
          <p:nvPr/>
        </p:nvPicPr>
        <p:blipFill>
          <a:blip r:embed="rId3" cstate="print"/>
          <a:stretch/>
        </p:blipFill>
        <p:spPr>
          <a:xfrm>
            <a:off x="0" y="0"/>
            <a:ext cx="1785600" cy="892440"/>
          </a:xfrm>
          <a:prstGeom prst="rect">
            <a:avLst/>
          </a:prstGeom>
          <a:ln>
            <a:noFill/>
          </a:ln>
        </p:spPr>
      </p:pic>
      <p:sp>
        <p:nvSpPr>
          <p:cNvPr id="195" name="TextShape 2"/>
          <p:cNvSpPr txBox="1"/>
          <p:nvPr/>
        </p:nvSpPr>
        <p:spPr>
          <a:xfrm>
            <a:off x="8172360" y="6356520"/>
            <a:ext cx="514080" cy="364680"/>
          </a:xfrm>
          <a:prstGeom prst="rect">
            <a:avLst/>
          </a:prstGeom>
          <a:noFill/>
          <a:ln>
            <a:noFill/>
          </a:ln>
        </p:spPr>
        <p:txBody>
          <a:bodyPr anchor="ctr"/>
          <a:lstStyle/>
          <a:p>
            <a:pPr algn="r">
              <a:lnSpc>
                <a:spcPct val="100000"/>
              </a:lnSpc>
            </a:pPr>
            <a:fld id="{CC8A3A1A-29BF-4E12-9B7A-7D5DD88520FF}" type="slidenum">
              <a:rPr lang="es-ES" sz="1200" b="0" strike="noStrike" spc="-1">
                <a:solidFill>
                  <a:srgbClr val="8B8B8B"/>
                </a:solidFill>
                <a:latin typeface="Calibri"/>
              </a:rPr>
              <a:pPr algn="r">
                <a:lnSpc>
                  <a:spcPct val="100000"/>
                </a:lnSpc>
              </a:pPr>
              <a:t>7</a:t>
            </a:fld>
            <a:endParaRPr lang="es-ES" sz="1200" b="0" strike="noStrike" spc="-1" dirty="0">
              <a:latin typeface="Times New Roman"/>
            </a:endParaRPr>
          </a:p>
        </p:txBody>
      </p:sp>
      <p:sp>
        <p:nvSpPr>
          <p:cNvPr id="196" name="TextShape 3"/>
          <p:cNvSpPr txBox="1"/>
          <p:nvPr/>
        </p:nvSpPr>
        <p:spPr>
          <a:xfrm>
            <a:off x="457200" y="6356520"/>
            <a:ext cx="946080" cy="364680"/>
          </a:xfrm>
          <a:prstGeom prst="rect">
            <a:avLst/>
          </a:prstGeom>
          <a:noFill/>
          <a:ln>
            <a:noFill/>
          </a:ln>
        </p:spPr>
        <p:txBody>
          <a:bodyPr anchor="ctr"/>
          <a:lstStyle/>
          <a:p>
            <a:pPr>
              <a:lnSpc>
                <a:spcPct val="100000"/>
              </a:lnSpc>
            </a:pPr>
            <a:fld id="{595BB4AB-BDF3-43D8-8307-18E5A7A23146}"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graphicFrame>
        <p:nvGraphicFramePr>
          <p:cNvPr id="11" name="10 Tabla"/>
          <p:cNvGraphicFramePr>
            <a:graphicFrameLocks noGrp="1"/>
          </p:cNvGraphicFramePr>
          <p:nvPr/>
        </p:nvGraphicFramePr>
        <p:xfrm>
          <a:off x="323528" y="1196753"/>
          <a:ext cx="8460303" cy="5054104"/>
        </p:xfrm>
        <a:graphic>
          <a:graphicData uri="http://schemas.openxmlformats.org/drawingml/2006/table">
            <a:tbl>
              <a:tblPr/>
              <a:tblGrid>
                <a:gridCol w="1636868"/>
                <a:gridCol w="362180"/>
                <a:gridCol w="362180"/>
                <a:gridCol w="362180"/>
                <a:gridCol w="362180"/>
                <a:gridCol w="362180"/>
                <a:gridCol w="362180"/>
                <a:gridCol w="362180"/>
                <a:gridCol w="362180"/>
                <a:gridCol w="362180"/>
                <a:gridCol w="362180"/>
                <a:gridCol w="362180"/>
                <a:gridCol w="230159"/>
                <a:gridCol w="436216"/>
                <a:gridCol w="362180"/>
                <a:gridCol w="362180"/>
                <a:gridCol w="362180"/>
                <a:gridCol w="362180"/>
                <a:gridCol w="362180"/>
                <a:gridCol w="362180"/>
              </a:tblGrid>
              <a:tr h="2664296">
                <a:tc>
                  <a:txBody>
                    <a:bodyPr/>
                    <a:lstStyle/>
                    <a:p>
                      <a:pPr algn="ctr" fontAlgn="ctr"/>
                      <a:r>
                        <a:rPr lang="es-ES" sz="1400" b="1" i="0" u="none" strike="noStrike" dirty="0">
                          <a:solidFill>
                            <a:schemeClr val="bg1"/>
                          </a:solidFill>
                          <a:latin typeface="Calibri"/>
                        </a:rPr>
                        <a:t>Tipo de información</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Institucional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Organizativa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Personal de libre nombramiento</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Empleo en el sector público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Retribuciones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Normativa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Servicios y procedimientos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Económico-financiera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Patrimonio</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Planes y programas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Obras públicas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Contratos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Convenios y encomiendas de gestión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Concesiones de servicios públicos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Ayudas y subvenciones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Ordenación del territorio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Estadística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Derecho de acceso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Total general</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r>
              <a:tr h="397080">
                <a:tc>
                  <a:txBody>
                    <a:bodyPr/>
                    <a:lstStyle/>
                    <a:p>
                      <a:pPr algn="l" fontAlgn="ctr"/>
                      <a:r>
                        <a:rPr lang="es-ES" sz="1400" b="1" i="0" u="none" strike="noStrike" dirty="0">
                          <a:solidFill>
                            <a:srgbClr val="000000"/>
                          </a:solidFill>
                          <a:latin typeface="Calibri"/>
                        </a:rPr>
                        <a:t> OOAA y EEPP de </a:t>
                      </a:r>
                      <a:r>
                        <a:rPr lang="es-ES" sz="1400" b="1" i="0" u="none" strike="noStrike" dirty="0" smtClean="0">
                          <a:solidFill>
                            <a:srgbClr val="000000"/>
                          </a:solidFill>
                          <a:latin typeface="Calibri"/>
                        </a:rPr>
                        <a:t>cabildos y</a:t>
                      </a:r>
                      <a:r>
                        <a:rPr lang="es-ES" sz="1400" b="1" i="0" u="none" strike="noStrike" baseline="0" dirty="0" smtClean="0">
                          <a:solidFill>
                            <a:srgbClr val="000000"/>
                          </a:solidFill>
                          <a:latin typeface="Calibri"/>
                        </a:rPr>
                        <a:t> </a:t>
                      </a:r>
                      <a:r>
                        <a:rPr lang="es-ES" sz="1400" b="1" i="0" u="none" strike="noStrike" baseline="0" dirty="0" err="1" smtClean="0">
                          <a:solidFill>
                            <a:srgbClr val="000000"/>
                          </a:solidFill>
                          <a:latin typeface="Calibri"/>
                        </a:rPr>
                        <a:t>aytos</a:t>
                      </a:r>
                      <a:endParaRPr lang="es-ES" sz="1400" b="1" i="0" u="none" strike="noStrike" dirty="0">
                        <a:solidFill>
                          <a:srgbClr val="000000"/>
                        </a:solidFill>
                        <a:latin typeface="Calibri"/>
                      </a:endParaRP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8</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10</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7</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21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16</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5</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 </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1</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0" i="0" u="none" strike="noStrike" dirty="0">
                          <a:solidFill>
                            <a:srgbClr val="000000"/>
                          </a:solidFill>
                          <a:latin typeface="Calibri"/>
                        </a:rPr>
                        <a:t>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400" b="1" i="0" u="none" strike="noStrike" dirty="0">
                          <a:solidFill>
                            <a:srgbClr val="000000"/>
                          </a:solidFill>
                          <a:latin typeface="Calibri"/>
                        </a:rPr>
                        <a:t>103</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080">
                <a:tc>
                  <a:txBody>
                    <a:bodyPr/>
                    <a:lstStyle/>
                    <a:p>
                      <a:pPr algn="l" fontAlgn="ctr"/>
                      <a:r>
                        <a:rPr lang="es-ES" sz="1400" b="1" i="0" u="none" strike="noStrike" dirty="0">
                          <a:solidFill>
                            <a:srgbClr val="000000"/>
                          </a:solidFill>
                          <a:latin typeface="Calibri"/>
                        </a:rPr>
                        <a:t> Sociedades mercantiles de universidades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latin typeface="Calibri"/>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080">
                <a:tc>
                  <a:txBody>
                    <a:bodyPr/>
                    <a:lstStyle/>
                    <a:p>
                      <a:pPr algn="l" fontAlgn="ctr"/>
                      <a:r>
                        <a:rPr lang="es-ES" sz="1400" b="1" i="0" u="none" strike="noStrike" dirty="0">
                          <a:solidFill>
                            <a:srgbClr val="000000"/>
                          </a:solidFill>
                          <a:latin typeface="Calibri"/>
                        </a:rPr>
                        <a:t>OOAA y EEPP de la CAC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latin typeface="Calibri"/>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080">
                <a:tc>
                  <a:txBody>
                    <a:bodyPr/>
                    <a:lstStyle/>
                    <a:p>
                      <a:pPr algn="l" fontAlgn="ctr"/>
                      <a:r>
                        <a:rPr lang="es-ES" sz="1400" b="1" i="0" u="none" strike="noStrike" dirty="0">
                          <a:solidFill>
                            <a:srgbClr val="000000"/>
                          </a:solidFill>
                          <a:latin typeface="Calibri"/>
                        </a:rPr>
                        <a:t>OOAA y EEPP de universidades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latin typeface="Calibri"/>
                        </a:rPr>
                        <a:t>107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080">
                <a:tc>
                  <a:txBody>
                    <a:bodyPr/>
                    <a:lstStyle/>
                    <a:p>
                      <a:pPr algn="l" fontAlgn="ctr"/>
                      <a:r>
                        <a:rPr lang="es-ES" sz="1400" b="1" i="0" u="none" strike="noStrike" dirty="0">
                          <a:solidFill>
                            <a:srgbClr val="000000"/>
                          </a:solidFill>
                          <a:latin typeface="Calibri"/>
                        </a:rPr>
                        <a:t> Asociaciones públicas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Mapa de obligaciones</a:t>
            </a: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1727176" y="0"/>
            <a:ext cx="7416824" cy="1273504"/>
          </a:xfrm>
          <a:prstGeom prst="rect">
            <a:avLst/>
          </a:prstGeom>
          <a:noFill/>
          <a:ln>
            <a:noFill/>
          </a:ln>
        </p:spPr>
        <p:txBody>
          <a:bodyPr anchor="ctr">
            <a:normAutofit/>
          </a:bodyPr>
          <a:lstStyle/>
          <a:p>
            <a:pPr algn="ctr">
              <a:lnSpc>
                <a:spcPct val="100000"/>
              </a:lnSpc>
            </a:pPr>
            <a:r>
              <a:rPr lang="es-ES" sz="2200" strike="noStrike" spc="-1" dirty="0" smtClean="0">
                <a:latin typeface="Century Gothic" pitchFamily="34" charset="0"/>
              </a:rPr>
              <a:t>Mapas de Obligaciones </a:t>
            </a:r>
            <a:r>
              <a:rPr lang="es-ES" sz="2200" strike="noStrike" spc="-1" dirty="0">
                <a:latin typeface="Century Gothic" pitchFamily="34" charset="0"/>
              </a:rPr>
              <a:t>de publicidad </a:t>
            </a:r>
            <a:r>
              <a:rPr lang="es-ES" sz="2200" strike="noStrike" spc="-1" dirty="0" smtClean="0">
                <a:latin typeface="Century Gothic" pitchFamily="34" charset="0"/>
              </a:rPr>
              <a:t>activa (III)</a:t>
            </a:r>
            <a:endParaRPr lang="es-ES" sz="2200" strike="noStrike" spc="-1" dirty="0">
              <a:latin typeface="Century Gothic" pitchFamily="34" charset="0"/>
            </a:endParaRPr>
          </a:p>
        </p:txBody>
      </p:sp>
      <p:pic>
        <p:nvPicPr>
          <p:cNvPr id="194" name="3 Imagen"/>
          <p:cNvPicPr/>
          <p:nvPr/>
        </p:nvPicPr>
        <p:blipFill>
          <a:blip r:embed="rId3" cstate="print"/>
          <a:stretch/>
        </p:blipFill>
        <p:spPr>
          <a:xfrm>
            <a:off x="0" y="0"/>
            <a:ext cx="1785600" cy="892440"/>
          </a:xfrm>
          <a:prstGeom prst="rect">
            <a:avLst/>
          </a:prstGeom>
          <a:ln>
            <a:noFill/>
          </a:ln>
        </p:spPr>
      </p:pic>
      <p:sp>
        <p:nvSpPr>
          <p:cNvPr id="195" name="TextShape 2"/>
          <p:cNvSpPr txBox="1"/>
          <p:nvPr/>
        </p:nvSpPr>
        <p:spPr>
          <a:xfrm>
            <a:off x="8172360" y="6356520"/>
            <a:ext cx="514080" cy="364680"/>
          </a:xfrm>
          <a:prstGeom prst="rect">
            <a:avLst/>
          </a:prstGeom>
          <a:noFill/>
          <a:ln>
            <a:noFill/>
          </a:ln>
        </p:spPr>
        <p:txBody>
          <a:bodyPr anchor="ctr"/>
          <a:lstStyle/>
          <a:p>
            <a:pPr algn="r">
              <a:lnSpc>
                <a:spcPct val="100000"/>
              </a:lnSpc>
            </a:pPr>
            <a:fld id="{CC8A3A1A-29BF-4E12-9B7A-7D5DD88520FF}" type="slidenum">
              <a:rPr lang="es-ES" sz="1200" b="0" strike="noStrike" spc="-1">
                <a:solidFill>
                  <a:srgbClr val="8B8B8B"/>
                </a:solidFill>
                <a:latin typeface="Calibri"/>
              </a:rPr>
              <a:pPr algn="r">
                <a:lnSpc>
                  <a:spcPct val="100000"/>
                </a:lnSpc>
              </a:pPr>
              <a:t>8</a:t>
            </a:fld>
            <a:endParaRPr lang="es-ES" sz="1200" b="0" strike="noStrike" spc="-1" dirty="0">
              <a:latin typeface="Times New Roman"/>
            </a:endParaRPr>
          </a:p>
        </p:txBody>
      </p:sp>
      <p:sp>
        <p:nvSpPr>
          <p:cNvPr id="196" name="TextShape 3"/>
          <p:cNvSpPr txBox="1"/>
          <p:nvPr/>
        </p:nvSpPr>
        <p:spPr>
          <a:xfrm>
            <a:off x="457200" y="6356520"/>
            <a:ext cx="946080" cy="364680"/>
          </a:xfrm>
          <a:prstGeom prst="rect">
            <a:avLst/>
          </a:prstGeom>
          <a:noFill/>
          <a:ln>
            <a:noFill/>
          </a:ln>
        </p:spPr>
        <p:txBody>
          <a:bodyPr anchor="ctr"/>
          <a:lstStyle/>
          <a:p>
            <a:pPr>
              <a:lnSpc>
                <a:spcPct val="100000"/>
              </a:lnSpc>
            </a:pPr>
            <a:fld id="{595BB4AB-BDF3-43D8-8307-18E5A7A23146}" type="datetime1">
              <a:rPr lang="es-ES" sz="1200" b="0" strike="noStrike" spc="-1">
                <a:solidFill>
                  <a:srgbClr val="8B8B8B"/>
                </a:solidFill>
                <a:latin typeface="Calibri"/>
              </a:rPr>
              <a:pPr>
                <a:lnSpc>
                  <a:spcPct val="100000"/>
                </a:lnSpc>
              </a:pPr>
              <a:t>25/04/2019</a:t>
            </a:fld>
            <a:endParaRPr lang="es-ES" sz="1200" b="0" strike="noStrike" spc="-1">
              <a:latin typeface="Times New Roman"/>
            </a:endParaRPr>
          </a:p>
        </p:txBody>
      </p:sp>
      <p:graphicFrame>
        <p:nvGraphicFramePr>
          <p:cNvPr id="11" name="10 Tabla"/>
          <p:cNvGraphicFramePr>
            <a:graphicFrameLocks noGrp="1"/>
          </p:cNvGraphicFramePr>
          <p:nvPr/>
        </p:nvGraphicFramePr>
        <p:xfrm>
          <a:off x="323529" y="1196755"/>
          <a:ext cx="8496945" cy="5125655"/>
        </p:xfrm>
        <a:graphic>
          <a:graphicData uri="http://schemas.openxmlformats.org/drawingml/2006/table">
            <a:tbl>
              <a:tblPr/>
              <a:tblGrid>
                <a:gridCol w="1910278"/>
                <a:gridCol w="240747"/>
                <a:gridCol w="257764"/>
                <a:gridCol w="458992"/>
                <a:gridCol w="364996"/>
                <a:gridCol w="227388"/>
                <a:gridCol w="250085"/>
                <a:gridCol w="418911"/>
                <a:gridCol w="418911"/>
                <a:gridCol w="234492"/>
                <a:gridCol w="234492"/>
                <a:gridCol w="234492"/>
                <a:gridCol w="227388"/>
                <a:gridCol w="504543"/>
                <a:gridCol w="418911"/>
                <a:gridCol w="418911"/>
                <a:gridCol w="418911"/>
                <a:gridCol w="418911"/>
                <a:gridCol w="418911"/>
                <a:gridCol w="418911"/>
              </a:tblGrid>
              <a:tr h="2374908">
                <a:tc>
                  <a:txBody>
                    <a:bodyPr/>
                    <a:lstStyle/>
                    <a:p>
                      <a:pPr algn="ctr" fontAlgn="ctr"/>
                      <a:r>
                        <a:rPr lang="es-ES" sz="1400" b="1" i="0" u="none" strike="noStrike" dirty="0">
                          <a:solidFill>
                            <a:schemeClr val="bg1"/>
                          </a:solidFill>
                          <a:latin typeface="Calibri"/>
                        </a:rPr>
                        <a:t>Tipo de información</a:t>
                      </a:r>
                    </a:p>
                  </a:txBody>
                  <a:tcPr marL="4748" marR="4748" marT="47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Institucional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Organizativa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Personal de libre nombramiento</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Empleo en el sector público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Retribuciones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Normativa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Servicios y procedimientos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Económico-financiera</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Patrimonio</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Planes y programas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Obras públicas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Contratos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Convenios y encomiendas de gestión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Concesiones de servicios públicos</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Ayudas y subvenciones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Ordenación del territorio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Estadística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Derecho de acceso </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c>
                  <a:txBody>
                    <a:bodyPr/>
                    <a:lstStyle/>
                    <a:p>
                      <a:pPr algn="ctr" fontAlgn="ctr"/>
                      <a:r>
                        <a:rPr lang="es-ES" sz="1400" b="1" i="0" u="none" strike="noStrike" dirty="0">
                          <a:solidFill>
                            <a:schemeClr val="bg1"/>
                          </a:solidFill>
                          <a:latin typeface="Calibri"/>
                        </a:rPr>
                        <a:t>Total general</a:t>
                      </a:r>
                    </a:p>
                  </a:txBody>
                  <a:tcPr marL="4748" marR="4748" marT="474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A817"/>
                    </a:solidFill>
                  </a:tcPr>
                </a:tc>
              </a:tr>
              <a:tr h="411439">
                <a:tc>
                  <a:txBody>
                    <a:bodyPr/>
                    <a:lstStyle/>
                    <a:p>
                      <a:pPr algn="l" fontAlgn="ctr"/>
                      <a:r>
                        <a:rPr lang="es-ES" sz="1400" b="1" i="0" u="none" strike="noStrike" dirty="0">
                          <a:solidFill>
                            <a:srgbClr val="000000"/>
                          </a:solidFill>
                          <a:latin typeface="Calibri"/>
                        </a:rPr>
                        <a:t> Fundaciones y consorcios de la CAC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047">
                <a:tc>
                  <a:txBody>
                    <a:bodyPr/>
                    <a:lstStyle/>
                    <a:p>
                      <a:pPr algn="l" fontAlgn="ctr"/>
                      <a:r>
                        <a:rPr lang="es-ES" sz="1400" b="1" i="0" u="none" strike="noStrike" dirty="0">
                          <a:solidFill>
                            <a:srgbClr val="000000"/>
                          </a:solidFill>
                          <a:latin typeface="Calibri"/>
                        </a:rPr>
                        <a:t> Sociedades mercantiles de </a:t>
                      </a:r>
                      <a:r>
                        <a:rPr lang="es-ES" sz="1400" b="1" i="0" u="none" strike="noStrike" dirty="0" smtClean="0">
                          <a:solidFill>
                            <a:srgbClr val="000000"/>
                          </a:solidFill>
                          <a:latin typeface="Calibri"/>
                        </a:rPr>
                        <a:t>cabildos y </a:t>
                      </a:r>
                      <a:r>
                        <a:rPr lang="es-ES" sz="1400" b="1" i="0" u="none" strike="noStrike" dirty="0" err="1" smtClean="0">
                          <a:solidFill>
                            <a:srgbClr val="000000"/>
                          </a:solidFill>
                          <a:latin typeface="Calibri"/>
                        </a:rPr>
                        <a:t>aytos</a:t>
                      </a:r>
                      <a:endParaRPr lang="es-E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latin typeface="Calibri"/>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439">
                <a:tc>
                  <a:txBody>
                    <a:bodyPr/>
                    <a:lstStyle/>
                    <a:p>
                      <a:pPr algn="l" fontAlgn="ctr"/>
                      <a:r>
                        <a:rPr lang="es-ES" sz="1400" b="1" i="0" u="none" strike="noStrike">
                          <a:solidFill>
                            <a:srgbClr val="000000"/>
                          </a:solidFill>
                          <a:latin typeface="Calibri"/>
                        </a:rPr>
                        <a:t> Sociedades mercantiles de la CAC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latin typeface="Calibri"/>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2668">
                <a:tc>
                  <a:txBody>
                    <a:bodyPr/>
                    <a:lstStyle/>
                    <a:p>
                      <a:pPr algn="l" fontAlgn="ctr"/>
                      <a:r>
                        <a:rPr lang="es-ES" sz="1400" b="1" i="0" u="none" strike="noStrike" dirty="0">
                          <a:solidFill>
                            <a:srgbClr val="000000"/>
                          </a:solidFill>
                          <a:latin typeface="Calibri"/>
                        </a:rPr>
                        <a:t> </a:t>
                      </a:r>
                      <a:r>
                        <a:rPr lang="es-ES" sz="1400" b="1" i="0" u="none" strike="noStrike" dirty="0" smtClean="0">
                          <a:solidFill>
                            <a:srgbClr val="000000"/>
                          </a:solidFill>
                          <a:latin typeface="Calibri"/>
                        </a:rPr>
                        <a:t>Fundaciones </a:t>
                      </a:r>
                      <a:r>
                        <a:rPr lang="es-ES" sz="1400" b="1" i="0" u="none" strike="noStrike" dirty="0">
                          <a:solidFill>
                            <a:srgbClr val="000000"/>
                          </a:solidFill>
                          <a:latin typeface="Calibri"/>
                        </a:rPr>
                        <a:t>y consorcios de universidades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a:solidFill>
                            <a:srgbClr val="000000"/>
                          </a:solidFill>
                          <a:latin typeface="Calibri"/>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047">
                <a:tc>
                  <a:txBody>
                    <a:bodyPr/>
                    <a:lstStyle/>
                    <a:p>
                      <a:pPr algn="l" fontAlgn="ctr"/>
                      <a:r>
                        <a:rPr lang="es-ES" sz="1400" b="1" i="0" u="none" strike="noStrike" dirty="0">
                          <a:solidFill>
                            <a:srgbClr val="000000"/>
                          </a:solidFill>
                          <a:latin typeface="Calibri"/>
                        </a:rPr>
                        <a:t> Fundaciones y consorcios de </a:t>
                      </a:r>
                      <a:r>
                        <a:rPr lang="es-ES" sz="1400" b="1" i="0" u="none" strike="noStrike" dirty="0" smtClean="0">
                          <a:solidFill>
                            <a:srgbClr val="000000"/>
                          </a:solidFill>
                          <a:latin typeface="Calibri"/>
                        </a:rPr>
                        <a:t>cabildos y </a:t>
                      </a:r>
                      <a:r>
                        <a:rPr lang="es-ES" sz="1400" b="1" i="0" u="none" strike="noStrike" dirty="0" err="1" smtClean="0">
                          <a:solidFill>
                            <a:srgbClr val="000000"/>
                          </a:solidFill>
                          <a:latin typeface="Calibri"/>
                        </a:rPr>
                        <a:t>aytos</a:t>
                      </a:r>
                      <a:endParaRPr lang="es-ES" sz="1400" b="1"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0" i="0" u="none" strike="noStrike" dirty="0">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Shape 5"/>
          <p:cNvSpPr txBox="1"/>
          <p:nvPr/>
        </p:nvSpPr>
        <p:spPr>
          <a:xfrm>
            <a:off x="1691640" y="6356520"/>
            <a:ext cx="6192360" cy="364680"/>
          </a:xfrm>
          <a:prstGeom prst="rect">
            <a:avLst/>
          </a:prstGeom>
          <a:noFill/>
          <a:ln>
            <a:noFill/>
          </a:ln>
        </p:spPr>
        <p:txBody>
          <a:bodyPr anchor="ctr"/>
          <a:lstStyle/>
          <a:p>
            <a:pPr algn="ctr"/>
            <a:r>
              <a:rPr lang="es-ES" sz="1200" dirty="0" smtClean="0">
                <a:solidFill>
                  <a:srgbClr val="8B8B8B"/>
                </a:solidFill>
                <a:latin typeface="Century Gothic" pitchFamily="34" charset="0"/>
              </a:rPr>
              <a:t>Mapa de obligaciones</a:t>
            </a:r>
          </a:p>
        </p:txBody>
      </p:sp>
    </p:spTree>
  </p:cSld>
  <p:clrMapOvr>
    <a:masterClrMapping/>
  </p:clrMapOvr>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980728"/>
            <a:ext cx="8517632" cy="1143000"/>
          </a:xfrm>
          <a:noFill/>
        </p:spPr>
        <p:txBody>
          <a:bodyPr>
            <a:noAutofit/>
          </a:bodyPr>
          <a:lstStyle/>
          <a:p>
            <a:r>
              <a:rPr lang="es-ES" sz="4000" dirty="0" smtClean="0">
                <a:solidFill>
                  <a:srgbClr val="DBA817"/>
                </a:solidFill>
                <a:latin typeface="Century Gothic" pitchFamily="34" charset="0"/>
                <a:ea typeface="Roboto Condensed Light" pitchFamily="2" charset="0"/>
                <a:cs typeface="Roboto Condensed Light" pitchFamily="2" charset="0"/>
              </a:rPr>
              <a:t>¿CÓMO SE EVALÚA EN CANARIAS?</a:t>
            </a:r>
            <a:endParaRPr lang="es-ES" sz="1800" dirty="0">
              <a:solidFill>
                <a:srgbClr val="DBA817"/>
              </a:solidFill>
              <a:latin typeface="Novecento sans wide Book" pitchFamily="50" charset="0"/>
            </a:endParaRPr>
          </a:p>
        </p:txBody>
      </p:sp>
      <p:sp>
        <p:nvSpPr>
          <p:cNvPr id="3" name="2 Rectángulo"/>
          <p:cNvSpPr/>
          <p:nvPr/>
        </p:nvSpPr>
        <p:spPr>
          <a:xfrm>
            <a:off x="179512" y="3429000"/>
            <a:ext cx="8820472" cy="3284984"/>
          </a:xfrm>
          <a:prstGeom prst="rect">
            <a:avLst/>
          </a:prstGeom>
          <a:solidFill>
            <a:srgbClr val="DBA8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251520" y="2348880"/>
            <a:ext cx="8712968" cy="954107"/>
          </a:xfrm>
          <a:prstGeom prst="rect">
            <a:avLst/>
          </a:prstGeom>
        </p:spPr>
        <p:txBody>
          <a:bodyPr wrap="square">
            <a:spAutoFit/>
          </a:bodyPr>
          <a:lstStyle/>
          <a:p>
            <a:pPr algn="ctr"/>
            <a:r>
              <a:rPr lang="es-ES" sz="2800" dirty="0" smtClean="0">
                <a:solidFill>
                  <a:srgbClr val="575756"/>
                </a:solidFill>
                <a:latin typeface="Century Gothic" pitchFamily="34" charset="0"/>
                <a:ea typeface="Roboto Condensed Light" pitchFamily="2" charset="0"/>
                <a:cs typeface="Roboto Condensed Light" pitchFamily="2" charset="0"/>
              </a:rPr>
              <a:t>Índice de Transparencia de Canarias</a:t>
            </a:r>
            <a:br>
              <a:rPr lang="es-ES" sz="2800" dirty="0" smtClean="0">
                <a:solidFill>
                  <a:srgbClr val="575756"/>
                </a:solidFill>
                <a:latin typeface="Century Gothic" pitchFamily="34" charset="0"/>
                <a:ea typeface="Roboto Condensed Light" pitchFamily="2" charset="0"/>
                <a:cs typeface="Roboto Condensed Light" pitchFamily="2" charset="0"/>
              </a:rPr>
            </a:br>
            <a:r>
              <a:rPr lang="es-ES" sz="2800" dirty="0" smtClean="0">
                <a:solidFill>
                  <a:srgbClr val="575756"/>
                </a:solidFill>
                <a:latin typeface="Century Gothic" pitchFamily="34" charset="0"/>
                <a:ea typeface="Roboto Condensed Light" pitchFamily="2" charset="0"/>
                <a:cs typeface="Roboto Condensed Light" pitchFamily="2" charset="0"/>
              </a:rPr>
              <a:t>(</a:t>
            </a:r>
            <a:r>
              <a:rPr lang="es-ES" sz="2800" dirty="0" err="1" smtClean="0">
                <a:solidFill>
                  <a:srgbClr val="575756"/>
                </a:solidFill>
                <a:latin typeface="Century Gothic" pitchFamily="34" charset="0"/>
                <a:ea typeface="Roboto Condensed Light" pitchFamily="2" charset="0"/>
                <a:cs typeface="Roboto Condensed Light" pitchFamily="2" charset="0"/>
              </a:rPr>
              <a:t>ITCanarias</a:t>
            </a:r>
            <a:r>
              <a:rPr lang="es-ES" sz="2800" dirty="0" smtClean="0">
                <a:solidFill>
                  <a:srgbClr val="575756"/>
                </a:solidFill>
                <a:latin typeface="Century Gothic" pitchFamily="34" charset="0"/>
                <a:ea typeface="Roboto Condensed Light" pitchFamily="2" charset="0"/>
                <a:cs typeface="Roboto Condensed Light" pitchFamily="2" charset="0"/>
              </a:rPr>
              <a:t>)</a:t>
            </a:r>
            <a:endParaRPr lang="es-ES" sz="2800" dirty="0">
              <a:solidFill>
                <a:srgbClr val="57575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2288</Words>
  <Application>Microsoft Office PowerPoint</Application>
  <PresentationFormat>Presentación en pantalla (4:3)</PresentationFormat>
  <Paragraphs>716</Paragraphs>
  <Slides>39</Slides>
  <Notes>35</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 de Office</vt:lpstr>
      <vt:lpstr>Diapositiva 1</vt:lpstr>
      <vt:lpstr>¿QUÉ ENTIDADES TIENEN LA OBLIGACIÓN DE PUBLICAR INFORMACIÓN? </vt:lpstr>
      <vt:lpstr>Artículo 2.1 de la  Ley 12/2014</vt:lpstr>
      <vt:lpstr>Artículo 3.1 de la  Ley 12/2014</vt:lpstr>
      <vt:lpstr>« Lo que no se define no se puede medir.  Lo que no se mide no se puede mejorar.  Lo que no se mejora se degrada siempre. »  </vt:lpstr>
      <vt:lpstr>Diapositiva 6</vt:lpstr>
      <vt:lpstr>Diapositiva 7</vt:lpstr>
      <vt:lpstr>Diapositiva 8</vt:lpstr>
      <vt:lpstr>¿CÓMO SE EVALÚA EN CANARIAS?</vt:lpstr>
      <vt:lpstr>Diapositiva 10</vt:lpstr>
      <vt:lpstr>Indicador de Cumplimiento en Publicidad Activa  (ICPA)</vt:lpstr>
      <vt:lpstr>Diapositiva 12</vt:lpstr>
      <vt:lpstr>Diapositiva 13</vt:lpstr>
      <vt:lpstr>Diapositiva 14</vt:lpstr>
      <vt:lpstr>Diapositiva 15</vt:lpstr>
      <vt:lpstr>Diapositiva 16</vt:lpstr>
      <vt:lpstr>Diapositiva 17</vt:lpstr>
      <vt:lpstr>Indicador de Transparencia Voluntaria (ITV)</vt:lpstr>
      <vt:lpstr>Diapositiva 19</vt:lpstr>
      <vt:lpstr>Diapositiva 20</vt:lpstr>
      <vt:lpstr>Diapositiva 21</vt:lpstr>
      <vt:lpstr>APLICACIÓN T-CANARIA  </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EVALUACIÓN DE LA TRANSPARENCIA EN PUBLICIDAD ACTIVA EN CANARIAS  2017</vt:lpstr>
      <vt:lpstr>Diapositiva 36</vt:lpstr>
      <vt:lpstr>Diapositiva 37</vt:lpstr>
      <vt:lpstr>Diapositiva 38</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ncastillo</dc:creator>
  <cp:lastModifiedBy>jmvazquez</cp:lastModifiedBy>
  <cp:revision>243</cp:revision>
  <dcterms:created xsi:type="dcterms:W3CDTF">2018-10-18T09:44:07Z</dcterms:created>
  <dcterms:modified xsi:type="dcterms:W3CDTF">2019-04-25T13:26:10Z</dcterms:modified>
</cp:coreProperties>
</file>